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Oswald" pitchFamily="2" charset="0"/>
      <p:regular r:id="rId28"/>
      <p:bold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z6QEE4KHIhe/Wm8zZ1q3L2bHY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2D3F87-965C-474A-9F77-3F53E2F92DAB}">
  <a:tblStyle styleId="{B12D3F87-965C-474A-9F77-3F53E2F92DAB}"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 styleId="{3182A119-4374-43E6-8B88-E26911AC099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F0"/>
          </a:solidFill>
        </a:fill>
      </a:tcStyle>
    </a:wholeTbl>
    <a:band1H>
      <a:tcTxStyle b="off" i="off"/>
      <a:tcStyle>
        <a:tcBdr/>
        <a:fill>
          <a:solidFill>
            <a:srgbClr val="CAD2E0"/>
          </a:solidFill>
        </a:fill>
      </a:tcStyle>
    </a:band1H>
    <a:band2H>
      <a:tcTxStyle b="off" i="off"/>
      <a:tcStyle>
        <a:tcBdr/>
      </a:tcStyle>
    </a:band2H>
    <a:band1V>
      <a:tcTxStyle b="off" i="off"/>
      <a:tcStyle>
        <a:tcBdr/>
        <a:fill>
          <a:solidFill>
            <a:srgbClr val="CAD2E0"/>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badea1d77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g2badea1d77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bcb105ef1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2bcb105ef18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8" name="Google Shape;808;g2bcb105ef18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bc6fafc247_2_3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bc6fafc247_2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bc6fafc247_2_3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2" name="Google Shape;832;g2bc6fafc247_2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bc6fafc247_2_3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1" name="Google Shape;841;g2bc6fafc247_2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bc6fafc247_2_3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g2bc6fafc247_2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bc6fafc247_2_3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g2bc6fafc247_2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bc6fafc24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2bc6fafc247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g2bc6fafc247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1" name="Google Shape;6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bb7de4d5c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2bb7de4d5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bb7de4d5c3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2bb7de4d5c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bb7de4d5c3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g2bb7de4d5c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bb7de4d5c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g2bb7de4d5c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15"/>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9" name="Google Shape;29;p15"/>
          <p:cNvGrpSpPr/>
          <p:nvPr/>
        </p:nvGrpSpPr>
        <p:grpSpPr>
          <a:xfrm>
            <a:off x="-2269807" y="-751383"/>
            <a:ext cx="14461808" cy="7609383"/>
            <a:chOff x="-2269807" y="-751383"/>
            <a:chExt cx="14461808" cy="7609383"/>
          </a:xfrm>
        </p:grpSpPr>
        <p:grpSp>
          <p:nvGrpSpPr>
            <p:cNvPr id="30" name="Google Shape;30;p15"/>
            <p:cNvGrpSpPr/>
            <p:nvPr/>
          </p:nvGrpSpPr>
          <p:grpSpPr>
            <a:xfrm>
              <a:off x="-16299" y="0"/>
              <a:ext cx="12208300" cy="6858000"/>
              <a:chOff x="-16299" y="0"/>
              <a:chExt cx="12208300" cy="6858000"/>
            </a:xfrm>
          </p:grpSpPr>
          <p:sp>
            <p:nvSpPr>
              <p:cNvPr id="31" name="Google Shape;31;p15"/>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15"/>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15"/>
              <p:cNvSpPr/>
              <p:nvPr/>
            </p:nvSpPr>
            <p:spPr>
              <a:xfrm rot="5400000">
                <a:off x="24625" y="-4746"/>
                <a:ext cx="2819399" cy="2828891"/>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 name="Google Shape;34;p15"/>
              <p:cNvSpPr/>
              <p:nvPr/>
            </p:nvSpPr>
            <p:spPr>
              <a:xfrm rot="5400000">
                <a:off x="4418" y="-4422"/>
                <a:ext cx="2627088" cy="2635933"/>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15"/>
              <p:cNvSpPr/>
              <p:nvPr/>
            </p:nvSpPr>
            <p:spPr>
              <a:xfrm rot="5400000">
                <a:off x="-12263" y="-4034"/>
                <a:ext cx="2397087" cy="2405158"/>
              </a:xfrm>
              <a:prstGeom prst="rtTriangle">
                <a:avLst/>
              </a:prstGeom>
              <a:solidFill>
                <a:schemeClr val="accent2">
                  <a:alpha val="4705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36;p15"/>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 name="Google Shape;37;p15"/>
            <p:cNvSpPr/>
            <p:nvPr/>
          </p:nvSpPr>
          <p:spPr>
            <a:xfrm rot="-2700000" flipH="1">
              <a:off x="-1604709" y="1397837"/>
              <a:ext cx="3211378" cy="3211378"/>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38;p15"/>
            <p:cNvSpPr/>
            <p:nvPr/>
          </p:nvSpPr>
          <p:spPr>
            <a:xfrm rot="-2700000">
              <a:off x="-861777" y="-3756"/>
              <a:ext cx="2676646" cy="1356876"/>
            </a:xfrm>
            <a:custGeom>
              <a:avLst/>
              <a:gdLst/>
              <a:ahLst/>
              <a:cxnLst/>
              <a:rect l="l" t="t" r="r" b="b"/>
              <a:pathLst>
                <a:path w="2676646" h="1356876" extrusionOk="0">
                  <a:moveTo>
                    <a:pt x="1319770" y="0"/>
                  </a:moveTo>
                  <a:lnTo>
                    <a:pt x="2676646" y="1356876"/>
                  </a:lnTo>
                  <a:lnTo>
                    <a:pt x="0" y="1356876"/>
                  </a:lnTo>
                  <a:lnTo>
                    <a:pt x="0" y="131977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 name="Google Shape;39;p15"/>
            <p:cNvSpPr/>
            <p:nvPr/>
          </p:nvSpPr>
          <p:spPr>
            <a:xfrm rot="-8100000">
              <a:off x="-1226102" y="1737462"/>
              <a:ext cx="2416016" cy="2416016"/>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0" name="Google Shape;40;p15"/>
            <p:cNvGrpSpPr/>
            <p:nvPr/>
          </p:nvGrpSpPr>
          <p:grpSpPr>
            <a:xfrm>
              <a:off x="-1075376" y="4357967"/>
              <a:ext cx="2150753" cy="2150753"/>
              <a:chOff x="-2269807" y="2347782"/>
              <a:chExt cx="4541574" cy="4541574"/>
            </a:xfrm>
          </p:grpSpPr>
          <p:sp>
            <p:nvSpPr>
              <p:cNvPr id="41" name="Google Shape;41;p15"/>
              <p:cNvSpPr/>
              <p:nvPr/>
            </p:nvSpPr>
            <p:spPr>
              <a:xfrm rot="-2700000" flipH="1">
                <a:off x="-1604709" y="3012880"/>
                <a:ext cx="3211378" cy="3211378"/>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 name="Google Shape;42;p15"/>
              <p:cNvSpPr/>
              <p:nvPr/>
            </p:nvSpPr>
            <p:spPr>
              <a:xfrm rot="-8100000">
                <a:off x="-1226102" y="3352505"/>
                <a:ext cx="2416016" cy="2416016"/>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43" name="Google Shape;43;p15"/>
          <p:cNvSpPr txBox="1">
            <a:spLocks noGrp="1"/>
          </p:cNvSpPr>
          <p:nvPr>
            <p:ph type="ctrTitle"/>
          </p:nvPr>
        </p:nvSpPr>
        <p:spPr>
          <a:xfrm>
            <a:off x="2761488" y="2395728"/>
            <a:ext cx="7077456" cy="124358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2"/>
              </a:buClr>
              <a:buSzPts val="6600"/>
              <a:buFont typeface="Trebuchet MS"/>
              <a:buNone/>
              <a:defRPr sz="66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ubTitle" idx="1"/>
          </p:nvPr>
        </p:nvSpPr>
        <p:spPr>
          <a:xfrm>
            <a:off x="2761488" y="3721608"/>
            <a:ext cx="7077456" cy="8686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1800"/>
              <a:buNone/>
              <a:defRPr sz="1800">
                <a:solidFill>
                  <a:schemeClr val="lt1"/>
                </a:solidFill>
                <a:latin typeface="Arial"/>
                <a:ea typeface="Arial"/>
                <a:cs typeface="Arial"/>
                <a:sym typeface="Arial"/>
              </a:defRPr>
            </a:lvl1pPr>
            <a:lvl2pPr lvl="1" algn="l">
              <a:lnSpc>
                <a:spcPct val="90000"/>
              </a:lnSpc>
              <a:spcBef>
                <a:spcPts val="500"/>
              </a:spcBef>
              <a:spcAft>
                <a:spcPts val="0"/>
              </a:spcAft>
              <a:buSzPts val="1800"/>
              <a:buChar char="•"/>
              <a:defRPr/>
            </a:lvl2pPr>
            <a:lvl3pPr lvl="2" algn="l">
              <a:lnSpc>
                <a:spcPct val="90000"/>
              </a:lnSpc>
              <a:spcBef>
                <a:spcPts val="500"/>
              </a:spcBef>
              <a:spcAft>
                <a:spcPts val="0"/>
              </a:spcAft>
              <a:buSzPts val="1800"/>
              <a:buChar char="•"/>
              <a:defRPr/>
            </a:lvl3pPr>
            <a:lvl4pPr lvl="3" algn="l">
              <a:lnSpc>
                <a:spcPct val="90000"/>
              </a:lnSpc>
              <a:spcBef>
                <a:spcPts val="500"/>
              </a:spcBef>
              <a:spcAft>
                <a:spcPts val="0"/>
              </a:spcAft>
              <a:buSzPts val="1800"/>
              <a:buChar char="•"/>
              <a:defRPr/>
            </a:lvl4pPr>
            <a:lvl5pPr lvl="4" algn="l">
              <a:lnSpc>
                <a:spcPct val="90000"/>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 You 1">
  <p:cSld name="Thank You 1">
    <p:spTree>
      <p:nvGrpSpPr>
        <p:cNvPr id="1" name="Shape 167"/>
        <p:cNvGrpSpPr/>
        <p:nvPr/>
      </p:nvGrpSpPr>
      <p:grpSpPr>
        <a:xfrm>
          <a:off x="0" y="0"/>
          <a:ext cx="0" cy="0"/>
          <a:chOff x="0" y="0"/>
          <a:chExt cx="0" cy="0"/>
        </a:xfrm>
      </p:grpSpPr>
      <p:sp>
        <p:nvSpPr>
          <p:cNvPr id="168" name="Google Shape;168;p2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9" name="Google Shape;169;p23"/>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p23"/>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23"/>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72" name="Google Shape;172;p23"/>
          <p:cNvGrpSpPr/>
          <p:nvPr/>
        </p:nvGrpSpPr>
        <p:grpSpPr>
          <a:xfrm>
            <a:off x="3" y="0"/>
            <a:ext cx="6881966" cy="6858873"/>
            <a:chOff x="-5321" y="1096"/>
            <a:chExt cx="5924073" cy="5904197"/>
          </a:xfrm>
        </p:grpSpPr>
        <p:sp>
          <p:nvSpPr>
            <p:cNvPr id="173" name="Google Shape;173;p23"/>
            <p:cNvSpPr/>
            <p:nvPr/>
          </p:nvSpPr>
          <p:spPr>
            <a:xfrm rot="5400000">
              <a:off x="4618" y="-8842"/>
              <a:ext cx="5904196" cy="5924073"/>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p23"/>
            <p:cNvSpPr/>
            <p:nvPr/>
          </p:nvSpPr>
          <p:spPr>
            <a:xfrm rot="5400000">
              <a:off x="3941" y="-8164"/>
              <a:ext cx="5501471" cy="5519993"/>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5" name="Google Shape;175;p23"/>
            <p:cNvSpPr/>
            <p:nvPr/>
          </p:nvSpPr>
          <p:spPr>
            <a:xfrm rot="5400000">
              <a:off x="3131" y="-7355"/>
              <a:ext cx="5019818" cy="5036720"/>
            </a:xfrm>
            <a:prstGeom prst="rtTriangle">
              <a:avLst/>
            </a:prstGeom>
            <a:solidFill>
              <a:schemeClr val="accent2">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76" name="Google Shape;176;p23"/>
          <p:cNvSpPr txBox="1">
            <a:spLocks noGrp="1"/>
          </p:cNvSpPr>
          <p:nvPr>
            <p:ph type="ctrTitle"/>
          </p:nvPr>
        </p:nvSpPr>
        <p:spPr>
          <a:xfrm>
            <a:off x="5217242" y="2807208"/>
            <a:ext cx="4945598" cy="12435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 You 2">
  <p:cSld name="Thank You 2">
    <p:spTree>
      <p:nvGrpSpPr>
        <p:cNvPr id="1" name="Shape 177"/>
        <p:cNvGrpSpPr/>
        <p:nvPr/>
      </p:nvGrpSpPr>
      <p:grpSpPr>
        <a:xfrm>
          <a:off x="0" y="0"/>
          <a:ext cx="0" cy="0"/>
          <a:chOff x="0" y="0"/>
          <a:chExt cx="0" cy="0"/>
        </a:xfrm>
      </p:grpSpPr>
      <p:sp>
        <p:nvSpPr>
          <p:cNvPr id="178" name="Google Shape;178;p2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24"/>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4"/>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1" name="Google Shape;181;p24"/>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2" name="Google Shape;182;p24"/>
          <p:cNvSpPr txBox="1">
            <a:spLocks noGrp="1"/>
          </p:cNvSpPr>
          <p:nvPr>
            <p:ph type="ctrTitle"/>
          </p:nvPr>
        </p:nvSpPr>
        <p:spPr>
          <a:xfrm>
            <a:off x="6360242" y="3429000"/>
            <a:ext cx="4945598" cy="12435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4"/>
          <p:cNvSpPr/>
          <p:nvPr/>
        </p:nvSpPr>
        <p:spPr>
          <a:xfrm rot="-8100000">
            <a:off x="-729899" y="-1215856"/>
            <a:ext cx="6043521" cy="8427077"/>
          </a:xfrm>
          <a:custGeom>
            <a:avLst/>
            <a:gdLst/>
            <a:ahLst/>
            <a:cxnLst/>
            <a:rect l="l" t="t" r="r" b="b"/>
            <a:pathLst>
              <a:path w="6043521" h="8427077" extrusionOk="0">
                <a:moveTo>
                  <a:pt x="6043521" y="4267535"/>
                </a:moveTo>
                <a:lnTo>
                  <a:pt x="1883979" y="8427077"/>
                </a:lnTo>
                <a:lnTo>
                  <a:pt x="0" y="8427077"/>
                </a:lnTo>
                <a:lnTo>
                  <a:pt x="0" y="1775986"/>
                </a:lnTo>
                <a:lnTo>
                  <a:pt x="1775985"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4" name="Google Shape;184;p24"/>
          <p:cNvSpPr/>
          <p:nvPr/>
        </p:nvSpPr>
        <p:spPr>
          <a:xfrm rot="-8100000">
            <a:off x="-1145231" y="-2123853"/>
            <a:ext cx="6043521" cy="9008880"/>
          </a:xfrm>
          <a:custGeom>
            <a:avLst/>
            <a:gdLst/>
            <a:ahLst/>
            <a:cxnLst/>
            <a:rect l="l" t="t" r="r" b="b"/>
            <a:pathLst>
              <a:path w="6043521" h="9008880" extrusionOk="0">
                <a:moveTo>
                  <a:pt x="6043521" y="4849338"/>
                </a:moveTo>
                <a:lnTo>
                  <a:pt x="1883979" y="9008880"/>
                </a:lnTo>
                <a:lnTo>
                  <a:pt x="0" y="9008880"/>
                </a:lnTo>
                <a:lnTo>
                  <a:pt x="0" y="1194182"/>
                </a:lnTo>
                <a:lnTo>
                  <a:pt x="1194182"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5" name="Google Shape;185;p24"/>
          <p:cNvSpPr/>
          <p:nvPr/>
        </p:nvSpPr>
        <p:spPr>
          <a:xfrm rot="-2700000" flipH="1">
            <a:off x="-2681153" y="-465959"/>
            <a:ext cx="8639119" cy="5739762"/>
          </a:xfrm>
          <a:custGeom>
            <a:avLst/>
            <a:gdLst/>
            <a:ahLst/>
            <a:cxnLst/>
            <a:rect l="l" t="t" r="r" b="b"/>
            <a:pathLst>
              <a:path w="8639119" h="5739762" extrusionOk="0">
                <a:moveTo>
                  <a:pt x="3789781" y="0"/>
                </a:moveTo>
                <a:lnTo>
                  <a:pt x="0" y="3789782"/>
                </a:lnTo>
                <a:lnTo>
                  <a:pt x="0" y="5739761"/>
                </a:lnTo>
                <a:lnTo>
                  <a:pt x="7748695" y="5739762"/>
                </a:lnTo>
                <a:lnTo>
                  <a:pt x="8639119" y="4849338"/>
                </a:lnTo>
                <a:close/>
              </a:path>
            </a:pathLst>
          </a:custGeom>
          <a:solidFill>
            <a:srgbClr val="003252">
              <a:alpha val="5019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chemeClr val="accent2"/>
        </a:solidFill>
        <a:effectLst/>
      </p:bgPr>
    </p:bg>
    <p:spTree>
      <p:nvGrpSpPr>
        <p:cNvPr id="1" name="Shape 186"/>
        <p:cNvGrpSpPr/>
        <p:nvPr/>
      </p:nvGrpSpPr>
      <p:grpSpPr>
        <a:xfrm>
          <a:off x="0" y="0"/>
          <a:ext cx="0" cy="0"/>
          <a:chOff x="0" y="0"/>
          <a:chExt cx="0" cy="0"/>
        </a:xfrm>
      </p:grpSpPr>
      <p:sp>
        <p:nvSpPr>
          <p:cNvPr id="187" name="Google Shape;187;p25"/>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25"/>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9" name="Google Shape;189;p25"/>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0" name="Google Shape;190;p25"/>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1" name="Google Shape;191;p25"/>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25"/>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93" name="Google Shape;193;p25"/>
          <p:cNvGrpSpPr/>
          <p:nvPr/>
        </p:nvGrpSpPr>
        <p:grpSpPr>
          <a:xfrm rot="-5400000">
            <a:off x="390304" y="-431739"/>
            <a:ext cx="757355" cy="863476"/>
            <a:chOff x="10431417" y="6819549"/>
            <a:chExt cx="3512798" cy="4005019"/>
          </a:xfrm>
        </p:grpSpPr>
        <p:sp>
          <p:nvSpPr>
            <p:cNvPr id="194" name="Google Shape;194;p25"/>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5" name="Google Shape;195;p25"/>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96" name="Google Shape;196;p25"/>
          <p:cNvGrpSpPr/>
          <p:nvPr/>
        </p:nvGrpSpPr>
        <p:grpSpPr>
          <a:xfrm>
            <a:off x="-1" y="1357409"/>
            <a:ext cx="12192001" cy="4846320"/>
            <a:chOff x="-1" y="1357409"/>
            <a:chExt cx="12192001" cy="4917518"/>
          </a:xfrm>
        </p:grpSpPr>
        <p:sp>
          <p:nvSpPr>
            <p:cNvPr id="197" name="Google Shape;197;p25"/>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25"/>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99" name="Google Shape;199;p25"/>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0" name="Google Shape;200;p25"/>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25"/>
          <p:cNvSpPr txBox="1">
            <a:spLocks noGrp="1"/>
          </p:cNvSpPr>
          <p:nvPr>
            <p:ph type="body" idx="1"/>
          </p:nvPr>
        </p:nvSpPr>
        <p:spPr>
          <a:xfrm>
            <a:off x="1409700" y="1749570"/>
            <a:ext cx="9372600" cy="335886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6000"/>
              <a:buNone/>
              <a:defRPr sz="6000">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t Section Header" type="secHead">
  <p:cSld name="SECTION_HEADER">
    <p:spTree>
      <p:nvGrpSpPr>
        <p:cNvPr id="1" name="Shape 202"/>
        <p:cNvGrpSpPr/>
        <p:nvPr/>
      </p:nvGrpSpPr>
      <p:grpSpPr>
        <a:xfrm>
          <a:off x="0" y="0"/>
          <a:ext cx="0" cy="0"/>
          <a:chOff x="0" y="0"/>
          <a:chExt cx="0" cy="0"/>
        </a:xfrm>
      </p:grpSpPr>
      <p:sp>
        <p:nvSpPr>
          <p:cNvPr id="203" name="Google Shape;203;p26"/>
          <p:cNvSpPr/>
          <p:nvPr/>
        </p:nvSpPr>
        <p:spPr>
          <a:xfrm>
            <a:off x="0" y="0"/>
            <a:ext cx="12192000" cy="6858000"/>
          </a:xfrm>
          <a:prstGeom prst="rect">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4" name="Google Shape;204;p26"/>
          <p:cNvSpPr/>
          <p:nvPr/>
        </p:nvSpPr>
        <p:spPr>
          <a:xfrm rot="5400000" flipH="1">
            <a:off x="2855762" y="-2473495"/>
            <a:ext cx="6862743" cy="11809733"/>
          </a:xfrm>
          <a:custGeom>
            <a:avLst/>
            <a:gdLst/>
            <a:ahLst/>
            <a:cxnLst/>
            <a:rect l="l" t="t" r="r" b="b"/>
            <a:pathLst>
              <a:path w="6862743" h="11809733" extrusionOk="0">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5" name="Google Shape;205;p26"/>
          <p:cNvSpPr/>
          <p:nvPr/>
        </p:nvSpPr>
        <p:spPr>
          <a:xfrm rot="5400000" flipH="1">
            <a:off x="2626806"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6" name="Google Shape;206;p26"/>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07" name="Google Shape;207;p26"/>
          <p:cNvGrpSpPr/>
          <p:nvPr/>
        </p:nvGrpSpPr>
        <p:grpSpPr>
          <a:xfrm>
            <a:off x="9141047" y="1176875"/>
            <a:ext cx="5836234" cy="5812372"/>
            <a:chOff x="8440685" y="4125"/>
            <a:chExt cx="7184703" cy="7155327"/>
          </a:xfrm>
        </p:grpSpPr>
        <p:sp>
          <p:nvSpPr>
            <p:cNvPr id="208" name="Google Shape;208;p26"/>
            <p:cNvSpPr/>
            <p:nvPr/>
          </p:nvSpPr>
          <p:spPr>
            <a:xfrm rot="2700000">
              <a:off x="9668983" y="1078460"/>
              <a:ext cx="4406148" cy="5299239"/>
            </a:xfrm>
            <a:custGeom>
              <a:avLst/>
              <a:gdLst/>
              <a:ahLst/>
              <a:cxnLst/>
              <a:rect l="l" t="t" r="r" b="b"/>
              <a:pathLst>
                <a:path w="4406148" h="5299239" extrusionOk="0">
                  <a:moveTo>
                    <a:pt x="0" y="0"/>
                  </a:moveTo>
                  <a:lnTo>
                    <a:pt x="4406148" y="4406147"/>
                  </a:lnTo>
                  <a:lnTo>
                    <a:pt x="3513056" y="5299239"/>
                  </a:lnTo>
                  <a:lnTo>
                    <a:pt x="1" y="5299239"/>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9" name="Google Shape;209;p26"/>
            <p:cNvSpPr/>
            <p:nvPr/>
          </p:nvSpPr>
          <p:spPr>
            <a:xfrm rot="8100000" flipH="1">
              <a:off x="9583575" y="1088097"/>
              <a:ext cx="5072180" cy="4843502"/>
            </a:xfrm>
            <a:custGeom>
              <a:avLst/>
              <a:gdLst/>
              <a:ahLst/>
              <a:cxnLst/>
              <a:rect l="l" t="t" r="r" b="b"/>
              <a:pathLst>
                <a:path w="5072180" h="4843502" extrusionOk="0">
                  <a:moveTo>
                    <a:pt x="5072180" y="4843501"/>
                  </a:moveTo>
                  <a:lnTo>
                    <a:pt x="228679" y="0"/>
                  </a:lnTo>
                  <a:lnTo>
                    <a:pt x="1" y="228678"/>
                  </a:lnTo>
                  <a:lnTo>
                    <a:pt x="0" y="4843502"/>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10" name="Google Shape;210;p26"/>
          <p:cNvSpPr/>
          <p:nvPr/>
        </p:nvSpPr>
        <p:spPr>
          <a:xfrm rot="2700000">
            <a:off x="11438585" y="5665752"/>
            <a:ext cx="877778" cy="1755556"/>
          </a:xfrm>
          <a:custGeom>
            <a:avLst/>
            <a:gdLst/>
            <a:ahLst/>
            <a:cxnLst/>
            <a:rect l="l" t="t" r="r" b="b"/>
            <a:pathLst>
              <a:path w="877778" h="1755556" extrusionOk="0">
                <a:moveTo>
                  <a:pt x="0" y="0"/>
                </a:moveTo>
                <a:lnTo>
                  <a:pt x="877778" y="877778"/>
                </a:lnTo>
                <a:lnTo>
                  <a:pt x="0" y="1755556"/>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26"/>
          <p:cNvSpPr/>
          <p:nvPr/>
        </p:nvSpPr>
        <p:spPr>
          <a:xfrm rot="8100000" flipH="1">
            <a:off x="10582265" y="5841410"/>
            <a:ext cx="2372348" cy="1186174"/>
          </a:xfrm>
          <a:custGeom>
            <a:avLst/>
            <a:gdLst/>
            <a:ahLst/>
            <a:cxnLst/>
            <a:rect l="l" t="t" r="r" b="b"/>
            <a:pathLst>
              <a:path w="2372348" h="1186174" extrusionOk="0">
                <a:moveTo>
                  <a:pt x="2372348" y="1186174"/>
                </a:moveTo>
                <a:lnTo>
                  <a:pt x="1186174" y="0"/>
                </a:lnTo>
                <a:lnTo>
                  <a:pt x="0" y="1186174"/>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12" name="Google Shape;212;p26"/>
          <p:cNvGrpSpPr/>
          <p:nvPr/>
        </p:nvGrpSpPr>
        <p:grpSpPr>
          <a:xfrm rot="-5400000" flipH="1">
            <a:off x="9696647" y="6040936"/>
            <a:ext cx="1488421" cy="1643561"/>
            <a:chOff x="10225384" y="6572118"/>
            <a:chExt cx="3924856" cy="4333945"/>
          </a:xfrm>
        </p:grpSpPr>
        <p:sp>
          <p:nvSpPr>
            <p:cNvPr id="213" name="Google Shape;213;p26"/>
            <p:cNvSpPr/>
            <p:nvPr/>
          </p:nvSpPr>
          <p:spPr>
            <a:xfrm rot="2700000">
              <a:off x="10800166" y="7555988"/>
              <a:ext cx="2775292" cy="2775293"/>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4" name="Google Shape;214;p26"/>
            <p:cNvSpPr/>
            <p:nvPr/>
          </p:nvSpPr>
          <p:spPr>
            <a:xfrm rot="8100000" flipH="1">
              <a:off x="10811837" y="7142066"/>
              <a:ext cx="2751954" cy="2751955"/>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15" name="Google Shape;215;p26"/>
          <p:cNvSpPr txBox="1">
            <a:spLocks noGrp="1"/>
          </p:cNvSpPr>
          <p:nvPr>
            <p:ph type="title"/>
          </p:nvPr>
        </p:nvSpPr>
        <p:spPr>
          <a:xfrm>
            <a:off x="832104" y="3886200"/>
            <a:ext cx="7781544" cy="8590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6"/>
          <p:cNvSpPr txBox="1">
            <a:spLocks noGrp="1"/>
          </p:cNvSpPr>
          <p:nvPr>
            <p:ph type="body" idx="1"/>
          </p:nvPr>
        </p:nvSpPr>
        <p:spPr>
          <a:xfrm>
            <a:off x="831850" y="4754880"/>
            <a:ext cx="6803136"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rgbClr val="B9E4FE"/>
                </a:solidFill>
                <a:latin typeface="Arial"/>
                <a:ea typeface="Arial"/>
                <a:cs typeface="Arial"/>
                <a:sym typeface="Aria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6"/>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accent2"/>
        </a:solidFill>
        <a:effectLst/>
      </p:bgPr>
    </p:bg>
    <p:spTree>
      <p:nvGrpSpPr>
        <p:cNvPr id="1" name="Shape 218"/>
        <p:cNvGrpSpPr/>
        <p:nvPr/>
      </p:nvGrpSpPr>
      <p:grpSpPr>
        <a:xfrm>
          <a:off x="0" y="0"/>
          <a:ext cx="0" cy="0"/>
          <a:chOff x="0" y="0"/>
          <a:chExt cx="0" cy="0"/>
        </a:xfrm>
      </p:grpSpPr>
      <p:sp>
        <p:nvSpPr>
          <p:cNvPr id="219" name="Google Shape;219;p28"/>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28"/>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28"/>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2" name="Google Shape;222;p28"/>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28"/>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4" name="Google Shape;224;p2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25" name="Google Shape;225;p28"/>
          <p:cNvGrpSpPr/>
          <p:nvPr/>
        </p:nvGrpSpPr>
        <p:grpSpPr>
          <a:xfrm rot="-5400000">
            <a:off x="390304" y="-431739"/>
            <a:ext cx="757355" cy="863476"/>
            <a:chOff x="10431417" y="6819549"/>
            <a:chExt cx="3512798" cy="4005019"/>
          </a:xfrm>
        </p:grpSpPr>
        <p:sp>
          <p:nvSpPr>
            <p:cNvPr id="226" name="Google Shape;226;p28"/>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7" name="Google Shape;227;p28"/>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28" name="Google Shape;228;p28"/>
          <p:cNvGrpSpPr/>
          <p:nvPr/>
        </p:nvGrpSpPr>
        <p:grpSpPr>
          <a:xfrm>
            <a:off x="-1" y="1357409"/>
            <a:ext cx="12192001" cy="4846320"/>
            <a:chOff x="-1" y="1357409"/>
            <a:chExt cx="12192001" cy="4917518"/>
          </a:xfrm>
        </p:grpSpPr>
        <p:sp>
          <p:nvSpPr>
            <p:cNvPr id="229" name="Google Shape;229;p28"/>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28"/>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31" name="Google Shape;231;p28"/>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2" name="Google Shape;232;p2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233" name="Google Shape;233;p28"/>
          <p:cNvSpPr txBox="1">
            <a:spLocks noGrp="1"/>
          </p:cNvSpPr>
          <p:nvPr>
            <p:ph type="body" idx="1"/>
          </p:nvPr>
        </p:nvSpPr>
        <p:spPr>
          <a:xfrm>
            <a:off x="444500" y="1681163"/>
            <a:ext cx="5157787" cy="8239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000"/>
              <a:buFont typeface="Arial"/>
              <a:buNone/>
              <a:defRPr sz="20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4" name="Google Shape;234;p28"/>
          <p:cNvSpPr txBox="1">
            <a:spLocks noGrp="1"/>
          </p:cNvSpPr>
          <p:nvPr>
            <p:ph type="body" idx="2"/>
          </p:nvPr>
        </p:nvSpPr>
        <p:spPr>
          <a:xfrm>
            <a:off x="6500812" y="1681163"/>
            <a:ext cx="5157788" cy="8239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000"/>
              <a:buFont typeface="Arial"/>
              <a:buNone/>
              <a:defRPr sz="20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5" name="Google Shape;235;p28"/>
          <p:cNvSpPr txBox="1">
            <a:spLocks noGrp="1"/>
          </p:cNvSpPr>
          <p:nvPr>
            <p:ph type="body" idx="3"/>
          </p:nvPr>
        </p:nvSpPr>
        <p:spPr>
          <a:xfrm>
            <a:off x="444500"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lt1"/>
                </a:solidFill>
              </a:defRPr>
            </a:lvl1pPr>
            <a:lvl2pPr marL="914400" lvl="1" indent="-330200" algn="l">
              <a:lnSpc>
                <a:spcPct val="90000"/>
              </a:lnSpc>
              <a:spcBef>
                <a:spcPts val="500"/>
              </a:spcBef>
              <a:spcAft>
                <a:spcPts val="0"/>
              </a:spcAft>
              <a:buSzPts val="1600"/>
              <a:buChar char="•"/>
              <a:defRPr sz="16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04800" algn="l">
              <a:lnSpc>
                <a:spcPct val="90000"/>
              </a:lnSpc>
              <a:spcBef>
                <a:spcPts val="500"/>
              </a:spcBef>
              <a:spcAft>
                <a:spcPts val="0"/>
              </a:spcAft>
              <a:buSzPts val="1200"/>
              <a:buChar char="•"/>
              <a:defRPr sz="1200">
                <a:solidFill>
                  <a:schemeClr val="lt1"/>
                </a:solidFill>
              </a:defRPr>
            </a:lvl4pPr>
            <a:lvl5pPr marL="2286000" lvl="4" indent="-304800" algn="l">
              <a:lnSpc>
                <a:spcPct val="90000"/>
              </a:lnSpc>
              <a:spcBef>
                <a:spcPts val="500"/>
              </a:spcBef>
              <a:spcAft>
                <a:spcPts val="0"/>
              </a:spcAft>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8"/>
          <p:cNvSpPr txBox="1">
            <a:spLocks noGrp="1"/>
          </p:cNvSpPr>
          <p:nvPr>
            <p:ph type="body" idx="4"/>
          </p:nvPr>
        </p:nvSpPr>
        <p:spPr>
          <a:xfrm>
            <a:off x="6475412"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lt1"/>
                </a:solidFill>
              </a:defRPr>
            </a:lvl1pPr>
            <a:lvl2pPr marL="914400" lvl="1" indent="-330200" algn="l">
              <a:lnSpc>
                <a:spcPct val="90000"/>
              </a:lnSpc>
              <a:spcBef>
                <a:spcPts val="500"/>
              </a:spcBef>
              <a:spcAft>
                <a:spcPts val="0"/>
              </a:spcAft>
              <a:buSzPts val="1600"/>
              <a:buChar char="•"/>
              <a:defRPr sz="16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04800" algn="l">
              <a:lnSpc>
                <a:spcPct val="90000"/>
              </a:lnSpc>
              <a:spcBef>
                <a:spcPts val="500"/>
              </a:spcBef>
              <a:spcAft>
                <a:spcPts val="0"/>
              </a:spcAft>
              <a:buSzPts val="1200"/>
              <a:buChar char="•"/>
              <a:defRPr sz="1200">
                <a:solidFill>
                  <a:schemeClr val="lt1"/>
                </a:solidFill>
              </a:defRPr>
            </a:lvl4pPr>
            <a:lvl5pPr marL="2286000" lvl="4" indent="-304800" algn="l">
              <a:lnSpc>
                <a:spcPct val="90000"/>
              </a:lnSpc>
              <a:spcBef>
                <a:spcPts val="500"/>
              </a:spcBef>
              <a:spcAft>
                <a:spcPts val="0"/>
              </a:spcAft>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Category">
  <p:cSld name="5 Category">
    <p:bg>
      <p:bgPr>
        <a:solidFill>
          <a:schemeClr val="accent2"/>
        </a:solidFill>
        <a:effectLst/>
      </p:bgPr>
    </p:bg>
    <p:spTree>
      <p:nvGrpSpPr>
        <p:cNvPr id="1" name="Shape 237"/>
        <p:cNvGrpSpPr/>
        <p:nvPr/>
      </p:nvGrpSpPr>
      <p:grpSpPr>
        <a:xfrm>
          <a:off x="0" y="0"/>
          <a:ext cx="0" cy="0"/>
          <a:chOff x="0" y="0"/>
          <a:chExt cx="0" cy="0"/>
        </a:xfrm>
      </p:grpSpPr>
      <p:sp>
        <p:nvSpPr>
          <p:cNvPr id="238" name="Google Shape;238;p29"/>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 name="Google Shape;239;p29"/>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0" name="Google Shape;240;p29"/>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29"/>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29"/>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3" name="Google Shape;243;p29"/>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44" name="Google Shape;244;p29"/>
          <p:cNvGrpSpPr/>
          <p:nvPr/>
        </p:nvGrpSpPr>
        <p:grpSpPr>
          <a:xfrm rot="-5400000">
            <a:off x="390304" y="-431739"/>
            <a:ext cx="757355" cy="863476"/>
            <a:chOff x="10431417" y="6819549"/>
            <a:chExt cx="3512798" cy="4005019"/>
          </a:xfrm>
        </p:grpSpPr>
        <p:sp>
          <p:nvSpPr>
            <p:cNvPr id="245" name="Google Shape;245;p29"/>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6" name="Google Shape;246;p29"/>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47" name="Google Shape;247;p29"/>
          <p:cNvGrpSpPr/>
          <p:nvPr/>
        </p:nvGrpSpPr>
        <p:grpSpPr>
          <a:xfrm>
            <a:off x="-1" y="1357409"/>
            <a:ext cx="12192001" cy="4846320"/>
            <a:chOff x="-1" y="1357409"/>
            <a:chExt cx="12192001" cy="4917518"/>
          </a:xfrm>
        </p:grpSpPr>
        <p:sp>
          <p:nvSpPr>
            <p:cNvPr id="248" name="Google Shape;248;p29"/>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9" name="Google Shape;249;p29"/>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50" name="Google Shape;250;p29"/>
          <p:cNvSpPr>
            <a:spLocks noGrp="1"/>
          </p:cNvSpPr>
          <p:nvPr>
            <p:ph type="pic" idx="2"/>
          </p:nvPr>
        </p:nvSpPr>
        <p:spPr>
          <a:xfrm>
            <a:off x="978212"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251" name="Google Shape;251;p29"/>
          <p:cNvSpPr>
            <a:spLocks noGrp="1"/>
          </p:cNvSpPr>
          <p:nvPr>
            <p:ph type="pic" idx="3"/>
          </p:nvPr>
        </p:nvSpPr>
        <p:spPr>
          <a:xfrm>
            <a:off x="3222230"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252" name="Google Shape;252;p29"/>
          <p:cNvSpPr>
            <a:spLocks noGrp="1"/>
          </p:cNvSpPr>
          <p:nvPr>
            <p:ph type="pic" idx="4"/>
          </p:nvPr>
        </p:nvSpPr>
        <p:spPr>
          <a:xfrm>
            <a:off x="5466248"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253" name="Google Shape;253;p29"/>
          <p:cNvSpPr>
            <a:spLocks noGrp="1"/>
          </p:cNvSpPr>
          <p:nvPr>
            <p:ph type="pic" idx="5"/>
          </p:nvPr>
        </p:nvSpPr>
        <p:spPr>
          <a:xfrm>
            <a:off x="7710266"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254" name="Google Shape;254;p29"/>
          <p:cNvSpPr>
            <a:spLocks noGrp="1"/>
          </p:cNvSpPr>
          <p:nvPr>
            <p:ph type="pic" idx="6"/>
          </p:nvPr>
        </p:nvSpPr>
        <p:spPr>
          <a:xfrm>
            <a:off x="9954283"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255" name="Google Shape;255;p29"/>
          <p:cNvSpPr txBox="1">
            <a:spLocks noGrp="1"/>
          </p:cNvSpPr>
          <p:nvPr>
            <p:ph type="body" idx="1"/>
          </p:nvPr>
        </p:nvSpPr>
        <p:spPr>
          <a:xfrm>
            <a:off x="719894"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9"/>
          <p:cNvSpPr txBox="1">
            <a:spLocks noGrp="1"/>
          </p:cNvSpPr>
          <p:nvPr>
            <p:ph type="body" idx="7"/>
          </p:nvPr>
        </p:nvSpPr>
        <p:spPr>
          <a:xfrm>
            <a:off x="2963912"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9"/>
          <p:cNvSpPr txBox="1">
            <a:spLocks noGrp="1"/>
          </p:cNvSpPr>
          <p:nvPr>
            <p:ph type="body" idx="8"/>
          </p:nvPr>
        </p:nvSpPr>
        <p:spPr>
          <a:xfrm>
            <a:off x="5207930"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29"/>
          <p:cNvSpPr txBox="1">
            <a:spLocks noGrp="1"/>
          </p:cNvSpPr>
          <p:nvPr>
            <p:ph type="body" idx="9"/>
          </p:nvPr>
        </p:nvSpPr>
        <p:spPr>
          <a:xfrm>
            <a:off x="7451948"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29"/>
          <p:cNvSpPr txBox="1">
            <a:spLocks noGrp="1"/>
          </p:cNvSpPr>
          <p:nvPr>
            <p:ph type="body" idx="13"/>
          </p:nvPr>
        </p:nvSpPr>
        <p:spPr>
          <a:xfrm>
            <a:off x="9695965"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0" name="Google Shape;260;p29"/>
          <p:cNvCxnSpPr/>
          <p:nvPr/>
        </p:nvCxnSpPr>
        <p:spPr>
          <a:xfrm>
            <a:off x="1242354"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261" name="Google Shape;261;p29"/>
          <p:cNvCxnSpPr/>
          <p:nvPr/>
        </p:nvCxnSpPr>
        <p:spPr>
          <a:xfrm>
            <a:off x="3486372"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262" name="Google Shape;262;p29"/>
          <p:cNvCxnSpPr/>
          <p:nvPr/>
        </p:nvCxnSpPr>
        <p:spPr>
          <a:xfrm>
            <a:off x="5730390"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263" name="Google Shape;263;p29"/>
          <p:cNvCxnSpPr/>
          <p:nvPr/>
        </p:nvCxnSpPr>
        <p:spPr>
          <a:xfrm>
            <a:off x="7974408"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264" name="Google Shape;264;p29"/>
          <p:cNvCxnSpPr/>
          <p:nvPr/>
        </p:nvCxnSpPr>
        <p:spPr>
          <a:xfrm>
            <a:off x="10218425" y="3825022"/>
            <a:ext cx="731221" cy="0"/>
          </a:xfrm>
          <a:prstGeom prst="straightConnector1">
            <a:avLst/>
          </a:prstGeom>
          <a:noFill/>
          <a:ln w="38100" cap="rnd" cmpd="sng">
            <a:solidFill>
              <a:schemeClr val="accent2"/>
            </a:solidFill>
            <a:prstDash val="solid"/>
            <a:miter lim="800000"/>
            <a:headEnd type="none" w="sm" len="sm"/>
            <a:tailEnd type="none" w="sm" len="sm"/>
          </a:ln>
        </p:spPr>
      </p:cxnSp>
      <p:sp>
        <p:nvSpPr>
          <p:cNvPr id="265" name="Google Shape;265;p29"/>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6" name="Google Shape;266;p29"/>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solidFill>
          <a:schemeClr val="accent2"/>
        </a:solidFill>
        <a:effectLst/>
      </p:bgPr>
    </p:bg>
    <p:spTree>
      <p:nvGrpSpPr>
        <p:cNvPr id="1" name="Shape 267"/>
        <p:cNvGrpSpPr/>
        <p:nvPr/>
      </p:nvGrpSpPr>
      <p:grpSpPr>
        <a:xfrm>
          <a:off x="0" y="0"/>
          <a:ext cx="0" cy="0"/>
          <a:chOff x="0" y="0"/>
          <a:chExt cx="0" cy="0"/>
        </a:xfrm>
      </p:grpSpPr>
      <p:sp>
        <p:nvSpPr>
          <p:cNvPr id="268" name="Google Shape;268;p30"/>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9" name="Google Shape;269;p30"/>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0" name="Google Shape;270;p30"/>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30"/>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2" name="Google Shape;272;p30"/>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3" name="Google Shape;273;p30"/>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74" name="Google Shape;274;p30"/>
          <p:cNvGrpSpPr/>
          <p:nvPr/>
        </p:nvGrpSpPr>
        <p:grpSpPr>
          <a:xfrm rot="-5400000">
            <a:off x="390304" y="-431739"/>
            <a:ext cx="757355" cy="863476"/>
            <a:chOff x="10431417" y="6819549"/>
            <a:chExt cx="3512798" cy="4005019"/>
          </a:xfrm>
        </p:grpSpPr>
        <p:sp>
          <p:nvSpPr>
            <p:cNvPr id="275" name="Google Shape;275;p30"/>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6" name="Google Shape;276;p30"/>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77" name="Google Shape;277;p30"/>
          <p:cNvGrpSpPr/>
          <p:nvPr/>
        </p:nvGrpSpPr>
        <p:grpSpPr>
          <a:xfrm>
            <a:off x="-1" y="1357409"/>
            <a:ext cx="12192001" cy="4846320"/>
            <a:chOff x="-1" y="1357409"/>
            <a:chExt cx="12192001" cy="4917518"/>
          </a:xfrm>
        </p:grpSpPr>
        <p:sp>
          <p:nvSpPr>
            <p:cNvPr id="278" name="Google Shape;278;p30"/>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9" name="Google Shape;279;p30"/>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80" name="Google Shape;280;p30"/>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1" name="Google Shape;281;p30"/>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282" name="Google Shape;282;p30"/>
          <p:cNvSpPr>
            <a:spLocks noGrp="1"/>
          </p:cNvSpPr>
          <p:nvPr>
            <p:ph type="pic" idx="2"/>
          </p:nvPr>
        </p:nvSpPr>
        <p:spPr>
          <a:xfrm>
            <a:off x="4110087" y="1444649"/>
            <a:ext cx="7548513" cy="4579079"/>
          </a:xfrm>
          <a:prstGeom prst="rect">
            <a:avLst/>
          </a:prstGeom>
          <a:noFill/>
          <a:ln>
            <a:noFill/>
          </a:ln>
        </p:spPr>
      </p:sp>
      <p:sp>
        <p:nvSpPr>
          <p:cNvPr id="283" name="Google Shape;283;p30"/>
          <p:cNvSpPr txBox="1">
            <a:spLocks noGrp="1"/>
          </p:cNvSpPr>
          <p:nvPr>
            <p:ph type="body" idx="1"/>
          </p:nvPr>
        </p:nvSpPr>
        <p:spPr>
          <a:xfrm>
            <a:off x="443366" y="1444649"/>
            <a:ext cx="3365063" cy="457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Font typeface="Arial"/>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chemeClr val="accent2"/>
        </a:solidFill>
        <a:effectLst/>
      </p:bgPr>
    </p:bg>
    <p:spTree>
      <p:nvGrpSpPr>
        <p:cNvPr id="1" name="Shape 284"/>
        <p:cNvGrpSpPr/>
        <p:nvPr/>
      </p:nvGrpSpPr>
      <p:grpSpPr>
        <a:xfrm>
          <a:off x="0" y="0"/>
          <a:ext cx="0" cy="0"/>
          <a:chOff x="0" y="0"/>
          <a:chExt cx="0" cy="0"/>
        </a:xfrm>
      </p:grpSpPr>
      <p:sp>
        <p:nvSpPr>
          <p:cNvPr id="285" name="Google Shape;285;p31"/>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6" name="Google Shape;286;p31"/>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31"/>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8" name="Google Shape;288;p31"/>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9" name="Google Shape;289;p31"/>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31"/>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91" name="Google Shape;291;p31"/>
          <p:cNvGrpSpPr/>
          <p:nvPr/>
        </p:nvGrpSpPr>
        <p:grpSpPr>
          <a:xfrm rot="-5400000">
            <a:off x="390304" y="-431739"/>
            <a:ext cx="757355" cy="863476"/>
            <a:chOff x="10431417" y="6819549"/>
            <a:chExt cx="3512798" cy="4005019"/>
          </a:xfrm>
        </p:grpSpPr>
        <p:sp>
          <p:nvSpPr>
            <p:cNvPr id="292" name="Google Shape;292;p31"/>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3" name="Google Shape;293;p31"/>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94" name="Google Shape;294;p31"/>
          <p:cNvGrpSpPr/>
          <p:nvPr/>
        </p:nvGrpSpPr>
        <p:grpSpPr>
          <a:xfrm>
            <a:off x="-1" y="1357409"/>
            <a:ext cx="12192001" cy="4846320"/>
            <a:chOff x="-1" y="1357409"/>
            <a:chExt cx="12192001" cy="4917518"/>
          </a:xfrm>
        </p:grpSpPr>
        <p:sp>
          <p:nvSpPr>
            <p:cNvPr id="295" name="Google Shape;295;p31"/>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6" name="Google Shape;296;p31"/>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97" name="Google Shape;297;p31"/>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8" name="Google Shape;298;p31"/>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299" name="Google Shape;299;p31"/>
          <p:cNvSpPr txBox="1">
            <a:spLocks noGrp="1"/>
          </p:cNvSpPr>
          <p:nvPr>
            <p:ph type="body" idx="1"/>
          </p:nvPr>
        </p:nvSpPr>
        <p:spPr>
          <a:xfrm>
            <a:off x="443366" y="1444649"/>
            <a:ext cx="3365063" cy="457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Font typeface="Arial"/>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0" name="Google Shape;300;p31"/>
          <p:cNvSpPr txBox="1">
            <a:spLocks noGrp="1"/>
          </p:cNvSpPr>
          <p:nvPr>
            <p:ph type="body" idx="2"/>
          </p:nvPr>
        </p:nvSpPr>
        <p:spPr>
          <a:xfrm>
            <a:off x="3964290" y="1444649"/>
            <a:ext cx="7694310" cy="457907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SzPts val="2400"/>
              <a:buChar char="•"/>
              <a:defRPr sz="2400">
                <a:solidFill>
                  <a:schemeClr val="lt1"/>
                </a:solidFill>
              </a:defRPr>
            </a:lvl1pPr>
            <a:lvl2pPr marL="914400" lvl="1" indent="-355600" algn="l">
              <a:lnSpc>
                <a:spcPct val="90000"/>
              </a:lnSpc>
              <a:spcBef>
                <a:spcPts val="500"/>
              </a:spcBef>
              <a:spcAft>
                <a:spcPts val="0"/>
              </a:spcAft>
              <a:buSzPts val="2000"/>
              <a:buChar char="•"/>
              <a:defRPr sz="2000">
                <a:solidFill>
                  <a:schemeClr val="lt1"/>
                </a:solidFill>
              </a:defRPr>
            </a:lvl2pPr>
            <a:lvl3pPr marL="1371600" lvl="2" indent="-342900" algn="l">
              <a:lnSpc>
                <a:spcPct val="90000"/>
              </a:lnSpc>
              <a:spcBef>
                <a:spcPts val="500"/>
              </a:spcBef>
              <a:spcAft>
                <a:spcPts val="0"/>
              </a:spcAft>
              <a:buSzPts val="1800"/>
              <a:buChar char="•"/>
              <a:defRPr sz="1800">
                <a:solidFill>
                  <a:schemeClr val="lt1"/>
                </a:solidFill>
              </a:defRPr>
            </a:lvl3pPr>
            <a:lvl4pPr marL="1828800" lvl="3" indent="-330200" algn="l">
              <a:lnSpc>
                <a:spcPct val="90000"/>
              </a:lnSpc>
              <a:spcBef>
                <a:spcPts val="500"/>
              </a:spcBef>
              <a:spcAft>
                <a:spcPts val="0"/>
              </a:spcAft>
              <a:buSzPts val="1600"/>
              <a:buChar char="•"/>
              <a:defRPr sz="1600">
                <a:solidFill>
                  <a:schemeClr val="lt1"/>
                </a:solidFill>
              </a:defRPr>
            </a:lvl4pPr>
            <a:lvl5pPr marL="2286000" lvl="4" indent="-330200" algn="l">
              <a:lnSpc>
                <a:spcPct val="90000"/>
              </a:lnSpc>
              <a:spcBef>
                <a:spcPts val="500"/>
              </a:spcBef>
              <a:spcAft>
                <a:spcPts val="0"/>
              </a:spcAft>
              <a:buSzPts val="1600"/>
              <a:buChar char="•"/>
              <a:defRPr sz="1600">
                <a:solidFill>
                  <a:schemeClr val="lt1"/>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1"/>
        <p:cNvGrpSpPr/>
        <p:nvPr/>
      </p:nvGrpSpPr>
      <p:grpSpPr>
        <a:xfrm>
          <a:off x="0" y="0"/>
          <a:ext cx="0" cy="0"/>
          <a:chOff x="0" y="0"/>
          <a:chExt cx="0" cy="0"/>
        </a:xfrm>
      </p:grpSpPr>
      <p:sp>
        <p:nvSpPr>
          <p:cNvPr id="302" name="Google Shape;302;p32"/>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3" name="Google Shape;303;p32"/>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4" name="Google Shape;304;p32"/>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32"/>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32"/>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07" name="Google Shape;307;p32"/>
          <p:cNvGrpSpPr/>
          <p:nvPr/>
        </p:nvGrpSpPr>
        <p:grpSpPr>
          <a:xfrm rot="-5400000">
            <a:off x="390304" y="-431739"/>
            <a:ext cx="757355" cy="863476"/>
            <a:chOff x="10431417" y="6819549"/>
            <a:chExt cx="3512798" cy="4005019"/>
          </a:xfrm>
        </p:grpSpPr>
        <p:sp>
          <p:nvSpPr>
            <p:cNvPr id="308" name="Google Shape;308;p32"/>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32"/>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0" name="Google Shape;310;p32"/>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1" name="Google Shape;311;p3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accent2"/>
        </a:solidFill>
        <a:effectLst/>
      </p:bgPr>
    </p:bg>
    <p:spTree>
      <p:nvGrpSpPr>
        <p:cNvPr id="1" name="Shape 330"/>
        <p:cNvGrpSpPr/>
        <p:nvPr/>
      </p:nvGrpSpPr>
      <p:grpSpPr>
        <a:xfrm>
          <a:off x="0" y="0"/>
          <a:ext cx="0" cy="0"/>
          <a:chOff x="0" y="0"/>
          <a:chExt cx="0" cy="0"/>
        </a:xfrm>
      </p:grpSpPr>
      <p:sp>
        <p:nvSpPr>
          <p:cNvPr id="331" name="Google Shape;331;g2bc6fafc247_2_82"/>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2" name="Google Shape;332;g2bc6fafc247_2_82"/>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3" name="Google Shape;333;g2bc6fafc247_2_82"/>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4" name="Google Shape;334;g2bc6fafc247_2_82"/>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g2bc6fafc247_2_82"/>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6" name="Google Shape;336;g2bc6fafc247_2_82"/>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37" name="Google Shape;337;g2bc6fafc247_2_82"/>
          <p:cNvGrpSpPr/>
          <p:nvPr/>
        </p:nvGrpSpPr>
        <p:grpSpPr>
          <a:xfrm rot="-5400000">
            <a:off x="390304" y="-431739"/>
            <a:ext cx="757355" cy="863476"/>
            <a:chOff x="10431417" y="6819549"/>
            <a:chExt cx="3512798" cy="4005019"/>
          </a:xfrm>
        </p:grpSpPr>
        <p:sp>
          <p:nvSpPr>
            <p:cNvPr id="338" name="Google Shape;338;g2bc6fafc247_2_82"/>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g2bc6fafc247_2_82"/>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40" name="Google Shape;340;g2bc6fafc247_2_82"/>
          <p:cNvGrpSpPr/>
          <p:nvPr/>
        </p:nvGrpSpPr>
        <p:grpSpPr>
          <a:xfrm>
            <a:off x="-1" y="1357409"/>
            <a:ext cx="12192001" cy="4846320"/>
            <a:chOff x="-1" y="1357409"/>
            <a:chExt cx="12192001" cy="4917518"/>
          </a:xfrm>
        </p:grpSpPr>
        <p:sp>
          <p:nvSpPr>
            <p:cNvPr id="341" name="Google Shape;341;g2bc6fafc247_2_82"/>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2" name="Google Shape;342;g2bc6fafc247_2_82"/>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3" name="Google Shape;343;g2bc6fafc247_2_82"/>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4" name="Google Shape;344;g2bc6fafc247_2_8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345" name="Google Shape;345;g2bc6fafc247_2_82"/>
          <p:cNvSpPr txBox="1">
            <a:spLocks noGrp="1"/>
          </p:cNvSpPr>
          <p:nvPr>
            <p:ph type="body" idx="1"/>
          </p:nvPr>
        </p:nvSpPr>
        <p:spPr>
          <a:xfrm>
            <a:off x="443365" y="1825625"/>
            <a:ext cx="11215235"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solidFill>
                  <a:schemeClr val="lt1"/>
                </a:solidFill>
              </a:defRPr>
            </a:lvl1pPr>
            <a:lvl2pPr marL="914400" lvl="1" indent="-381000" algn="l">
              <a:lnSpc>
                <a:spcPct val="90000"/>
              </a:lnSpc>
              <a:spcBef>
                <a:spcPts val="500"/>
              </a:spcBef>
              <a:spcAft>
                <a:spcPts val="0"/>
              </a:spcAft>
              <a:buSzPts val="2400"/>
              <a:buChar char="•"/>
              <a:defRPr>
                <a:solidFill>
                  <a:schemeClr val="lt1"/>
                </a:solidFill>
              </a:defRPr>
            </a:lvl2pPr>
            <a:lvl3pPr marL="1371600" lvl="2" indent="-355600" algn="l">
              <a:lnSpc>
                <a:spcPct val="90000"/>
              </a:lnSpc>
              <a:spcBef>
                <a:spcPts val="500"/>
              </a:spcBef>
              <a:spcAft>
                <a:spcPts val="0"/>
              </a:spcAft>
              <a:buSzPts val="2000"/>
              <a:buChar char="•"/>
              <a:defRPr>
                <a:solidFill>
                  <a:schemeClr val="lt1"/>
                </a:solidFill>
              </a:defRPr>
            </a:lvl3pPr>
            <a:lvl4pPr marL="1828800" lvl="3" indent="-342900" algn="l">
              <a:lnSpc>
                <a:spcPct val="90000"/>
              </a:lnSpc>
              <a:spcBef>
                <a:spcPts val="500"/>
              </a:spcBef>
              <a:spcAft>
                <a:spcPts val="0"/>
              </a:spcAft>
              <a:buSzPts val="1800"/>
              <a:buChar char="•"/>
              <a:defRPr>
                <a:solidFill>
                  <a:schemeClr val="lt1"/>
                </a:solidFill>
              </a:defRPr>
            </a:lvl4pPr>
            <a:lvl5pPr marL="2286000" lvl="4" indent="-342900" algn="l">
              <a:lnSpc>
                <a:spcPct val="90000"/>
              </a:lnSpc>
              <a:spcBef>
                <a:spcPts val="500"/>
              </a:spcBef>
              <a:spcAft>
                <a:spcPts val="0"/>
              </a:spcAft>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5"/>
        <p:cNvGrpSpPr/>
        <p:nvPr/>
      </p:nvGrpSpPr>
      <p:grpSpPr>
        <a:xfrm>
          <a:off x="0" y="0"/>
          <a:ext cx="0" cy="0"/>
          <a:chOff x="0" y="0"/>
          <a:chExt cx="0" cy="0"/>
        </a:xfrm>
      </p:grpSpPr>
      <p:sp>
        <p:nvSpPr>
          <p:cNvPr id="46" name="Google Shape;46;p16"/>
          <p:cNvSpPr/>
          <p:nvPr/>
        </p:nvSpPr>
        <p:spPr>
          <a:xfrm>
            <a:off x="0" y="0"/>
            <a:ext cx="12192000" cy="6858000"/>
          </a:xfrm>
          <a:prstGeom prst="rect">
            <a:avLst/>
          </a:prstGeom>
          <a:solidFill>
            <a:srgbClr val="0C43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 name="Google Shape;47;p16"/>
          <p:cNvSpPr/>
          <p:nvPr/>
        </p:nvSpPr>
        <p:spPr>
          <a:xfrm>
            <a:off x="0" y="0"/>
            <a:ext cx="12192000" cy="6862745"/>
          </a:xfrm>
          <a:custGeom>
            <a:avLst/>
            <a:gdLst/>
            <a:ahLst/>
            <a:cxnLst/>
            <a:rect l="l" t="t" r="r" b="b"/>
            <a:pathLst>
              <a:path w="12192000" h="6849743" extrusionOk="0">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16"/>
          <p:cNvSpPr/>
          <p:nvPr/>
        </p:nvSpPr>
        <p:spPr>
          <a:xfrm rot="5400000" flipH="1">
            <a:off x="2626805"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 name="Google Shape;49;p16"/>
          <p:cNvSpPr/>
          <p:nvPr/>
        </p:nvSpPr>
        <p:spPr>
          <a:xfrm rot="-5400000" flipH="1">
            <a:off x="5851010" y="-10649"/>
            <a:ext cx="6326154" cy="6347453"/>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p16"/>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 name="Google Shape;51;p16"/>
          <p:cNvSpPr/>
          <p:nvPr/>
        </p:nvSpPr>
        <p:spPr>
          <a:xfrm rot="2700000">
            <a:off x="9668984" y="1404392"/>
            <a:ext cx="4406148" cy="5299239"/>
          </a:xfrm>
          <a:custGeom>
            <a:avLst/>
            <a:gdLst/>
            <a:ahLst/>
            <a:cxnLst/>
            <a:rect l="l" t="t" r="r" b="b"/>
            <a:pathLst>
              <a:path w="4406148" h="5299239" extrusionOk="0">
                <a:moveTo>
                  <a:pt x="0" y="0"/>
                </a:moveTo>
                <a:lnTo>
                  <a:pt x="4406148" y="4406147"/>
                </a:lnTo>
                <a:lnTo>
                  <a:pt x="3513056" y="5299239"/>
                </a:lnTo>
                <a:lnTo>
                  <a:pt x="1" y="5299239"/>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16"/>
          <p:cNvSpPr/>
          <p:nvPr/>
        </p:nvSpPr>
        <p:spPr>
          <a:xfrm rot="8100000" flipH="1">
            <a:off x="9583575" y="1088097"/>
            <a:ext cx="5072180" cy="4843502"/>
          </a:xfrm>
          <a:custGeom>
            <a:avLst/>
            <a:gdLst/>
            <a:ahLst/>
            <a:cxnLst/>
            <a:rect l="l" t="t" r="r" b="b"/>
            <a:pathLst>
              <a:path w="5072180" h="4843502" extrusionOk="0">
                <a:moveTo>
                  <a:pt x="5072180" y="4843501"/>
                </a:moveTo>
                <a:lnTo>
                  <a:pt x="228679" y="0"/>
                </a:lnTo>
                <a:lnTo>
                  <a:pt x="1" y="228678"/>
                </a:lnTo>
                <a:lnTo>
                  <a:pt x="0" y="4843502"/>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 name="Google Shape;53;p16"/>
          <p:cNvSpPr/>
          <p:nvPr/>
        </p:nvSpPr>
        <p:spPr>
          <a:xfrm rot="2700000">
            <a:off x="11438585" y="5665752"/>
            <a:ext cx="877778" cy="1755556"/>
          </a:xfrm>
          <a:custGeom>
            <a:avLst/>
            <a:gdLst/>
            <a:ahLst/>
            <a:cxnLst/>
            <a:rect l="l" t="t" r="r" b="b"/>
            <a:pathLst>
              <a:path w="877778" h="1755556" extrusionOk="0">
                <a:moveTo>
                  <a:pt x="0" y="0"/>
                </a:moveTo>
                <a:lnTo>
                  <a:pt x="877778" y="877778"/>
                </a:lnTo>
                <a:lnTo>
                  <a:pt x="0" y="1755556"/>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 name="Google Shape;54;p16"/>
          <p:cNvSpPr/>
          <p:nvPr/>
        </p:nvSpPr>
        <p:spPr>
          <a:xfrm rot="8100000" flipH="1">
            <a:off x="10582265" y="5841410"/>
            <a:ext cx="2372348" cy="1186174"/>
          </a:xfrm>
          <a:custGeom>
            <a:avLst/>
            <a:gdLst/>
            <a:ahLst/>
            <a:cxnLst/>
            <a:rect l="l" t="t" r="r" b="b"/>
            <a:pathLst>
              <a:path w="2372348" h="1186174" extrusionOk="0">
                <a:moveTo>
                  <a:pt x="2372348" y="1186174"/>
                </a:moveTo>
                <a:lnTo>
                  <a:pt x="1186174" y="0"/>
                </a:lnTo>
                <a:lnTo>
                  <a:pt x="0" y="1186174"/>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5" name="Google Shape;55;p16"/>
          <p:cNvGrpSpPr/>
          <p:nvPr/>
        </p:nvGrpSpPr>
        <p:grpSpPr>
          <a:xfrm rot="-5400000">
            <a:off x="115697" y="-1233313"/>
            <a:ext cx="2166577" cy="2458370"/>
            <a:chOff x="10225382" y="6572118"/>
            <a:chExt cx="3924857" cy="4453454"/>
          </a:xfrm>
        </p:grpSpPr>
        <p:sp>
          <p:nvSpPr>
            <p:cNvPr id="56" name="Google Shape;56;p16"/>
            <p:cNvSpPr/>
            <p:nvPr/>
          </p:nvSpPr>
          <p:spPr>
            <a:xfrm rot="2700000">
              <a:off x="10800164" y="7675497"/>
              <a:ext cx="2775293" cy="2775293"/>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 name="Google Shape;57;p16"/>
            <p:cNvSpPr/>
            <p:nvPr/>
          </p:nvSpPr>
          <p:spPr>
            <a:xfrm rot="8100000" flipH="1">
              <a:off x="10811837" y="7142066"/>
              <a:ext cx="2751954" cy="2751955"/>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 name="Google Shape;58;p16"/>
          <p:cNvGrpSpPr/>
          <p:nvPr/>
        </p:nvGrpSpPr>
        <p:grpSpPr>
          <a:xfrm rot="-5400000">
            <a:off x="1826158" y="-663912"/>
            <a:ext cx="1157389" cy="1319566"/>
            <a:chOff x="10431417" y="6819549"/>
            <a:chExt cx="3512798" cy="4005019"/>
          </a:xfrm>
        </p:grpSpPr>
        <p:sp>
          <p:nvSpPr>
            <p:cNvPr id="59" name="Google Shape;59;p16"/>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 name="Google Shape;60;p16"/>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1" name="Google Shape;61;p16"/>
          <p:cNvSpPr txBox="1">
            <a:spLocks noGrp="1"/>
          </p:cNvSpPr>
          <p:nvPr>
            <p:ph type="body" idx="1"/>
          </p:nvPr>
        </p:nvSpPr>
        <p:spPr>
          <a:xfrm>
            <a:off x="831850" y="4754880"/>
            <a:ext cx="6803136"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rgbClr val="B9E4FE"/>
                </a:solidFill>
                <a:latin typeface="Arial"/>
                <a:ea typeface="Arial"/>
                <a:cs typeface="Arial"/>
                <a:sym typeface="Aria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6"/>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16"/>
          <p:cNvSpPr txBox="1">
            <a:spLocks noGrp="1"/>
          </p:cNvSpPr>
          <p:nvPr>
            <p:ph type="title"/>
          </p:nvPr>
        </p:nvSpPr>
        <p:spPr>
          <a:xfrm>
            <a:off x="832104" y="3886200"/>
            <a:ext cx="7781544" cy="8590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6"/>
        <p:cNvGrpSpPr/>
        <p:nvPr/>
      </p:nvGrpSpPr>
      <p:grpSpPr>
        <a:xfrm>
          <a:off x="0" y="0"/>
          <a:ext cx="0" cy="0"/>
          <a:chOff x="0" y="0"/>
          <a:chExt cx="0" cy="0"/>
        </a:xfrm>
      </p:grpSpPr>
      <p:sp>
        <p:nvSpPr>
          <p:cNvPr id="347" name="Google Shape;347;g2bc6fafc247_2_18"/>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48" name="Google Shape;348;g2bc6fafc247_2_18"/>
          <p:cNvGrpSpPr/>
          <p:nvPr/>
        </p:nvGrpSpPr>
        <p:grpSpPr>
          <a:xfrm>
            <a:off x="-2269807" y="-751383"/>
            <a:ext cx="14461808" cy="7609383"/>
            <a:chOff x="-2269807" y="-751383"/>
            <a:chExt cx="14461808" cy="7609383"/>
          </a:xfrm>
        </p:grpSpPr>
        <p:grpSp>
          <p:nvGrpSpPr>
            <p:cNvPr id="349" name="Google Shape;349;g2bc6fafc247_2_18"/>
            <p:cNvGrpSpPr/>
            <p:nvPr/>
          </p:nvGrpSpPr>
          <p:grpSpPr>
            <a:xfrm>
              <a:off x="-16299" y="0"/>
              <a:ext cx="12208300" cy="6858000"/>
              <a:chOff x="-16299" y="0"/>
              <a:chExt cx="12208300" cy="6858000"/>
            </a:xfrm>
          </p:grpSpPr>
          <p:sp>
            <p:nvSpPr>
              <p:cNvPr id="350" name="Google Shape;350;g2bc6fafc247_2_18"/>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g2bc6fafc247_2_1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g2bc6fafc247_2_18"/>
              <p:cNvSpPr/>
              <p:nvPr/>
            </p:nvSpPr>
            <p:spPr>
              <a:xfrm rot="5400000">
                <a:off x="24625" y="-4746"/>
                <a:ext cx="2819399" cy="2828891"/>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3" name="Google Shape;353;g2bc6fafc247_2_18"/>
              <p:cNvSpPr/>
              <p:nvPr/>
            </p:nvSpPr>
            <p:spPr>
              <a:xfrm rot="5400000">
                <a:off x="4418" y="-4422"/>
                <a:ext cx="2627088" cy="2635933"/>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g2bc6fafc247_2_18"/>
              <p:cNvSpPr/>
              <p:nvPr/>
            </p:nvSpPr>
            <p:spPr>
              <a:xfrm rot="5400000">
                <a:off x="-12263" y="-4034"/>
                <a:ext cx="2397087" cy="2405158"/>
              </a:xfrm>
              <a:prstGeom prst="rtTriangle">
                <a:avLst/>
              </a:prstGeom>
              <a:solidFill>
                <a:schemeClr val="accent2">
                  <a:alpha val="4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g2bc6fafc247_2_1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56" name="Google Shape;356;g2bc6fafc247_2_18"/>
            <p:cNvSpPr/>
            <p:nvPr/>
          </p:nvSpPr>
          <p:spPr>
            <a:xfrm rot="-2700000" flipH="1">
              <a:off x="-1604709" y="1397837"/>
              <a:ext cx="3211378" cy="3211378"/>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7" name="Google Shape;357;g2bc6fafc247_2_18"/>
            <p:cNvSpPr/>
            <p:nvPr/>
          </p:nvSpPr>
          <p:spPr>
            <a:xfrm rot="-2700000">
              <a:off x="-861777" y="-3756"/>
              <a:ext cx="2676646" cy="1356876"/>
            </a:xfrm>
            <a:custGeom>
              <a:avLst/>
              <a:gdLst/>
              <a:ahLst/>
              <a:cxnLst/>
              <a:rect l="l" t="t" r="r" b="b"/>
              <a:pathLst>
                <a:path w="2676646" h="1356876" extrusionOk="0">
                  <a:moveTo>
                    <a:pt x="1319770" y="0"/>
                  </a:moveTo>
                  <a:lnTo>
                    <a:pt x="2676646" y="1356876"/>
                  </a:lnTo>
                  <a:lnTo>
                    <a:pt x="0" y="1356876"/>
                  </a:lnTo>
                  <a:lnTo>
                    <a:pt x="0" y="131977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8" name="Google Shape;358;g2bc6fafc247_2_18"/>
            <p:cNvSpPr/>
            <p:nvPr/>
          </p:nvSpPr>
          <p:spPr>
            <a:xfrm rot="-8100000">
              <a:off x="-1226102" y="1737462"/>
              <a:ext cx="2416016" cy="2416016"/>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59" name="Google Shape;359;g2bc6fafc247_2_18"/>
            <p:cNvGrpSpPr/>
            <p:nvPr/>
          </p:nvGrpSpPr>
          <p:grpSpPr>
            <a:xfrm>
              <a:off x="-1075376" y="4357967"/>
              <a:ext cx="2150753" cy="2150753"/>
              <a:chOff x="-2269807" y="2347782"/>
              <a:chExt cx="4541574" cy="4541574"/>
            </a:xfrm>
          </p:grpSpPr>
          <p:sp>
            <p:nvSpPr>
              <p:cNvPr id="360" name="Google Shape;360;g2bc6fafc247_2_18"/>
              <p:cNvSpPr/>
              <p:nvPr/>
            </p:nvSpPr>
            <p:spPr>
              <a:xfrm rot="-2700000" flipH="1">
                <a:off x="-1604709" y="3012880"/>
                <a:ext cx="3211378" cy="3211378"/>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1" name="Google Shape;361;g2bc6fafc247_2_18"/>
              <p:cNvSpPr/>
              <p:nvPr/>
            </p:nvSpPr>
            <p:spPr>
              <a:xfrm rot="-8100000">
                <a:off x="-1226102" y="3352505"/>
                <a:ext cx="2416016" cy="2416016"/>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362" name="Google Shape;362;g2bc6fafc247_2_18"/>
          <p:cNvSpPr txBox="1">
            <a:spLocks noGrp="1"/>
          </p:cNvSpPr>
          <p:nvPr>
            <p:ph type="ctrTitle"/>
          </p:nvPr>
        </p:nvSpPr>
        <p:spPr>
          <a:xfrm>
            <a:off x="2761488" y="2395728"/>
            <a:ext cx="7077456" cy="124358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2"/>
              </a:buClr>
              <a:buSzPts val="6600"/>
              <a:buFont typeface="Trebuchet MS"/>
              <a:buNone/>
              <a:defRPr sz="66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g2bc6fafc247_2_18"/>
          <p:cNvSpPr txBox="1">
            <a:spLocks noGrp="1"/>
          </p:cNvSpPr>
          <p:nvPr>
            <p:ph type="subTitle" idx="1"/>
          </p:nvPr>
        </p:nvSpPr>
        <p:spPr>
          <a:xfrm>
            <a:off x="2761488" y="3721608"/>
            <a:ext cx="7077456" cy="8686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1800"/>
              <a:buNone/>
              <a:defRPr sz="1800">
                <a:solidFill>
                  <a:schemeClr val="lt1"/>
                </a:solidFill>
                <a:latin typeface="Arial"/>
                <a:ea typeface="Arial"/>
                <a:cs typeface="Arial"/>
                <a:sym typeface="Arial"/>
              </a:defRPr>
            </a:lvl1pPr>
            <a:lvl2pPr lvl="1" algn="l">
              <a:lnSpc>
                <a:spcPct val="90000"/>
              </a:lnSpc>
              <a:spcBef>
                <a:spcPts val="500"/>
              </a:spcBef>
              <a:spcAft>
                <a:spcPts val="0"/>
              </a:spcAft>
              <a:buSzPts val="1800"/>
              <a:buChar char="•"/>
              <a:defRPr/>
            </a:lvl2pPr>
            <a:lvl3pPr lvl="2" algn="l">
              <a:lnSpc>
                <a:spcPct val="90000"/>
              </a:lnSpc>
              <a:spcBef>
                <a:spcPts val="500"/>
              </a:spcBef>
              <a:spcAft>
                <a:spcPts val="0"/>
              </a:spcAft>
              <a:buSzPts val="1800"/>
              <a:buChar char="•"/>
              <a:defRPr/>
            </a:lvl3pPr>
            <a:lvl4pPr lvl="3" algn="l">
              <a:lnSpc>
                <a:spcPct val="90000"/>
              </a:lnSpc>
              <a:spcBef>
                <a:spcPts val="500"/>
              </a:spcBef>
              <a:spcAft>
                <a:spcPts val="0"/>
              </a:spcAft>
              <a:buSzPts val="1800"/>
              <a:buChar char="•"/>
              <a:defRPr/>
            </a:lvl4pPr>
            <a:lvl5pPr lvl="4" algn="l">
              <a:lnSpc>
                <a:spcPct val="90000"/>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64"/>
        <p:cNvGrpSpPr/>
        <p:nvPr/>
      </p:nvGrpSpPr>
      <p:grpSpPr>
        <a:xfrm>
          <a:off x="0" y="0"/>
          <a:ext cx="0" cy="0"/>
          <a:chOff x="0" y="0"/>
          <a:chExt cx="0" cy="0"/>
        </a:xfrm>
      </p:grpSpPr>
      <p:sp>
        <p:nvSpPr>
          <p:cNvPr id="365" name="Google Shape;365;g2bc6fafc247_2_36"/>
          <p:cNvSpPr/>
          <p:nvPr/>
        </p:nvSpPr>
        <p:spPr>
          <a:xfrm>
            <a:off x="0" y="0"/>
            <a:ext cx="12192000" cy="6858000"/>
          </a:xfrm>
          <a:prstGeom prst="rect">
            <a:avLst/>
          </a:prstGeom>
          <a:solidFill>
            <a:srgbClr val="0C43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g2bc6fafc247_2_36"/>
          <p:cNvSpPr/>
          <p:nvPr/>
        </p:nvSpPr>
        <p:spPr>
          <a:xfrm>
            <a:off x="0" y="0"/>
            <a:ext cx="12192000" cy="6862745"/>
          </a:xfrm>
          <a:custGeom>
            <a:avLst/>
            <a:gdLst/>
            <a:ahLst/>
            <a:cxnLst/>
            <a:rect l="l" t="t" r="r" b="b"/>
            <a:pathLst>
              <a:path w="12192000" h="6849743" extrusionOk="0">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7" name="Google Shape;367;g2bc6fafc247_2_36"/>
          <p:cNvSpPr/>
          <p:nvPr/>
        </p:nvSpPr>
        <p:spPr>
          <a:xfrm rot="5400000" flipH="1">
            <a:off x="2626805"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8" name="Google Shape;368;g2bc6fafc247_2_36"/>
          <p:cNvSpPr/>
          <p:nvPr/>
        </p:nvSpPr>
        <p:spPr>
          <a:xfrm rot="-5400000" flipH="1">
            <a:off x="5851010" y="-10649"/>
            <a:ext cx="6326154" cy="6347453"/>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9" name="Google Shape;369;g2bc6fafc247_2_36"/>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0" name="Google Shape;370;g2bc6fafc247_2_36"/>
          <p:cNvSpPr/>
          <p:nvPr/>
        </p:nvSpPr>
        <p:spPr>
          <a:xfrm rot="2700000">
            <a:off x="9668984" y="1404392"/>
            <a:ext cx="4406148" cy="5299239"/>
          </a:xfrm>
          <a:custGeom>
            <a:avLst/>
            <a:gdLst/>
            <a:ahLst/>
            <a:cxnLst/>
            <a:rect l="l" t="t" r="r" b="b"/>
            <a:pathLst>
              <a:path w="4406148" h="5299239" extrusionOk="0">
                <a:moveTo>
                  <a:pt x="0" y="0"/>
                </a:moveTo>
                <a:lnTo>
                  <a:pt x="4406148" y="4406147"/>
                </a:lnTo>
                <a:lnTo>
                  <a:pt x="3513056" y="5299239"/>
                </a:lnTo>
                <a:lnTo>
                  <a:pt x="1" y="5299239"/>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1" name="Google Shape;371;g2bc6fafc247_2_36"/>
          <p:cNvSpPr/>
          <p:nvPr/>
        </p:nvSpPr>
        <p:spPr>
          <a:xfrm rot="8100000" flipH="1">
            <a:off x="9583575" y="1088097"/>
            <a:ext cx="5072180" cy="4843502"/>
          </a:xfrm>
          <a:custGeom>
            <a:avLst/>
            <a:gdLst/>
            <a:ahLst/>
            <a:cxnLst/>
            <a:rect l="l" t="t" r="r" b="b"/>
            <a:pathLst>
              <a:path w="5072180" h="4843502" extrusionOk="0">
                <a:moveTo>
                  <a:pt x="5072180" y="4843501"/>
                </a:moveTo>
                <a:lnTo>
                  <a:pt x="228679" y="0"/>
                </a:lnTo>
                <a:lnTo>
                  <a:pt x="1" y="228678"/>
                </a:lnTo>
                <a:lnTo>
                  <a:pt x="0" y="4843502"/>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2" name="Google Shape;372;g2bc6fafc247_2_36"/>
          <p:cNvSpPr/>
          <p:nvPr/>
        </p:nvSpPr>
        <p:spPr>
          <a:xfrm rot="2700000">
            <a:off x="11438585" y="5665752"/>
            <a:ext cx="877778" cy="1755556"/>
          </a:xfrm>
          <a:custGeom>
            <a:avLst/>
            <a:gdLst/>
            <a:ahLst/>
            <a:cxnLst/>
            <a:rect l="l" t="t" r="r" b="b"/>
            <a:pathLst>
              <a:path w="877778" h="1755556" extrusionOk="0">
                <a:moveTo>
                  <a:pt x="0" y="0"/>
                </a:moveTo>
                <a:lnTo>
                  <a:pt x="877778" y="877778"/>
                </a:lnTo>
                <a:lnTo>
                  <a:pt x="0" y="1755556"/>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g2bc6fafc247_2_36"/>
          <p:cNvSpPr/>
          <p:nvPr/>
        </p:nvSpPr>
        <p:spPr>
          <a:xfrm rot="8100000" flipH="1">
            <a:off x="10582265" y="5841410"/>
            <a:ext cx="2372348" cy="1186174"/>
          </a:xfrm>
          <a:custGeom>
            <a:avLst/>
            <a:gdLst/>
            <a:ahLst/>
            <a:cxnLst/>
            <a:rect l="l" t="t" r="r" b="b"/>
            <a:pathLst>
              <a:path w="2372348" h="1186174" extrusionOk="0">
                <a:moveTo>
                  <a:pt x="2372348" y="1186174"/>
                </a:moveTo>
                <a:lnTo>
                  <a:pt x="1186174" y="0"/>
                </a:lnTo>
                <a:lnTo>
                  <a:pt x="0" y="1186174"/>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74" name="Google Shape;374;g2bc6fafc247_2_36"/>
          <p:cNvGrpSpPr/>
          <p:nvPr/>
        </p:nvGrpSpPr>
        <p:grpSpPr>
          <a:xfrm rot="-5400000">
            <a:off x="115697" y="-1233313"/>
            <a:ext cx="2166577" cy="2458370"/>
            <a:chOff x="10225382" y="6572118"/>
            <a:chExt cx="3924857" cy="4453454"/>
          </a:xfrm>
        </p:grpSpPr>
        <p:sp>
          <p:nvSpPr>
            <p:cNvPr id="375" name="Google Shape;375;g2bc6fafc247_2_36"/>
            <p:cNvSpPr/>
            <p:nvPr/>
          </p:nvSpPr>
          <p:spPr>
            <a:xfrm rot="2700000">
              <a:off x="10800164" y="7675497"/>
              <a:ext cx="2775293" cy="2775293"/>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6" name="Google Shape;376;g2bc6fafc247_2_36"/>
            <p:cNvSpPr/>
            <p:nvPr/>
          </p:nvSpPr>
          <p:spPr>
            <a:xfrm rot="8100000" flipH="1">
              <a:off x="10811837" y="7142066"/>
              <a:ext cx="2751954" cy="2751955"/>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77" name="Google Shape;377;g2bc6fafc247_2_36"/>
          <p:cNvGrpSpPr/>
          <p:nvPr/>
        </p:nvGrpSpPr>
        <p:grpSpPr>
          <a:xfrm rot="-5400000">
            <a:off x="1826158" y="-663912"/>
            <a:ext cx="1157389" cy="1319566"/>
            <a:chOff x="10431417" y="6819549"/>
            <a:chExt cx="3512798" cy="4005019"/>
          </a:xfrm>
        </p:grpSpPr>
        <p:sp>
          <p:nvSpPr>
            <p:cNvPr id="378" name="Google Shape;378;g2bc6fafc247_2_36"/>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9" name="Google Shape;379;g2bc6fafc247_2_36"/>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0" name="Google Shape;380;g2bc6fafc247_2_36"/>
          <p:cNvSpPr txBox="1">
            <a:spLocks noGrp="1"/>
          </p:cNvSpPr>
          <p:nvPr>
            <p:ph type="body" idx="1"/>
          </p:nvPr>
        </p:nvSpPr>
        <p:spPr>
          <a:xfrm>
            <a:off x="831850" y="4754880"/>
            <a:ext cx="6803136"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rgbClr val="B9E4FE"/>
                </a:solidFill>
                <a:latin typeface="Arial"/>
                <a:ea typeface="Arial"/>
                <a:cs typeface="Arial"/>
                <a:sym typeface="Aria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g2bc6fafc247_2_36"/>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382" name="Google Shape;382;g2bc6fafc247_2_36"/>
          <p:cNvSpPr txBox="1">
            <a:spLocks noGrp="1"/>
          </p:cNvSpPr>
          <p:nvPr>
            <p:ph type="title"/>
          </p:nvPr>
        </p:nvSpPr>
        <p:spPr>
          <a:xfrm>
            <a:off x="832104" y="3886200"/>
            <a:ext cx="7781544" cy="8590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2"/>
        </a:solidFill>
        <a:effectLst/>
      </p:bgPr>
    </p:bg>
    <p:spTree>
      <p:nvGrpSpPr>
        <p:cNvPr id="1" name="Shape 383"/>
        <p:cNvGrpSpPr/>
        <p:nvPr/>
      </p:nvGrpSpPr>
      <p:grpSpPr>
        <a:xfrm>
          <a:off x="0" y="0"/>
          <a:ext cx="0" cy="0"/>
          <a:chOff x="0" y="0"/>
          <a:chExt cx="0" cy="0"/>
        </a:xfrm>
      </p:grpSpPr>
      <p:sp>
        <p:nvSpPr>
          <p:cNvPr id="384" name="Google Shape;384;g2bc6fafc247_2_55"/>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5" name="Google Shape;385;g2bc6fafc247_2_55"/>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6" name="Google Shape;386;g2bc6fafc247_2_55"/>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g2bc6fafc247_2_55"/>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8" name="Google Shape;388;g2bc6fafc247_2_55"/>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9" name="Google Shape;389;g2bc6fafc247_2_55"/>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90" name="Google Shape;390;g2bc6fafc247_2_55"/>
          <p:cNvGrpSpPr/>
          <p:nvPr/>
        </p:nvGrpSpPr>
        <p:grpSpPr>
          <a:xfrm rot="-5400000">
            <a:off x="390304" y="-431739"/>
            <a:ext cx="757355" cy="863476"/>
            <a:chOff x="10431417" y="6819549"/>
            <a:chExt cx="3512798" cy="4005019"/>
          </a:xfrm>
        </p:grpSpPr>
        <p:sp>
          <p:nvSpPr>
            <p:cNvPr id="391" name="Google Shape;391;g2bc6fafc247_2_55"/>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2" name="Google Shape;392;g2bc6fafc247_2_55"/>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93" name="Google Shape;393;g2bc6fafc247_2_55"/>
          <p:cNvGrpSpPr/>
          <p:nvPr/>
        </p:nvGrpSpPr>
        <p:grpSpPr>
          <a:xfrm>
            <a:off x="-1" y="1357409"/>
            <a:ext cx="12192001" cy="4846320"/>
            <a:chOff x="-1" y="1357409"/>
            <a:chExt cx="12192001" cy="4917518"/>
          </a:xfrm>
        </p:grpSpPr>
        <p:sp>
          <p:nvSpPr>
            <p:cNvPr id="394" name="Google Shape;394;g2bc6fafc247_2_55"/>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g2bc6fafc247_2_55"/>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6" name="Google Shape;396;g2bc6fafc247_2_55"/>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7" name="Google Shape;397;g2bc6fafc247_2_55"/>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398" name="Google Shape;398;g2bc6fafc247_2_55"/>
          <p:cNvSpPr txBox="1">
            <a:spLocks noGrp="1"/>
          </p:cNvSpPr>
          <p:nvPr>
            <p:ph type="body" idx="1"/>
          </p:nvPr>
        </p:nvSpPr>
        <p:spPr>
          <a:xfrm>
            <a:off x="443365" y="1517715"/>
            <a:ext cx="5184437" cy="465924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Font typeface="Arial"/>
              <a:buChar char="•"/>
              <a:defRPr sz="2000">
                <a:solidFill>
                  <a:schemeClr val="lt1"/>
                </a:solidFill>
              </a:defRPr>
            </a:lvl1pPr>
            <a:lvl2pPr marL="914400" lvl="1" indent="-342900" algn="l">
              <a:lnSpc>
                <a:spcPct val="90000"/>
              </a:lnSpc>
              <a:spcBef>
                <a:spcPts val="500"/>
              </a:spcBef>
              <a:spcAft>
                <a:spcPts val="0"/>
              </a:spcAft>
              <a:buSzPts val="1800"/>
              <a:buFont typeface="Arial"/>
              <a:buChar char="•"/>
              <a:defRPr sz="1800">
                <a:solidFill>
                  <a:schemeClr val="lt1"/>
                </a:solidFill>
              </a:defRPr>
            </a:lvl2pPr>
            <a:lvl3pPr marL="1371600" lvl="2" indent="-330200" algn="l">
              <a:lnSpc>
                <a:spcPct val="90000"/>
              </a:lnSpc>
              <a:spcBef>
                <a:spcPts val="500"/>
              </a:spcBef>
              <a:spcAft>
                <a:spcPts val="0"/>
              </a:spcAft>
              <a:buSzPts val="1600"/>
              <a:buFont typeface="Arial"/>
              <a:buChar char="•"/>
              <a:defRPr sz="1600">
                <a:solidFill>
                  <a:schemeClr val="lt1"/>
                </a:solidFill>
              </a:defRPr>
            </a:lvl3pPr>
            <a:lvl4pPr marL="1828800" lvl="3" indent="-317500" algn="l">
              <a:lnSpc>
                <a:spcPct val="90000"/>
              </a:lnSpc>
              <a:spcBef>
                <a:spcPts val="500"/>
              </a:spcBef>
              <a:spcAft>
                <a:spcPts val="0"/>
              </a:spcAft>
              <a:buSzPts val="1400"/>
              <a:buFont typeface="Arial"/>
              <a:buChar char="•"/>
              <a:defRPr sz="1400">
                <a:solidFill>
                  <a:schemeClr val="lt1"/>
                </a:solidFill>
              </a:defRPr>
            </a:lvl4pPr>
            <a:lvl5pPr marL="2286000" lvl="4" indent="-317500" algn="l">
              <a:lnSpc>
                <a:spcPct val="90000"/>
              </a:lnSpc>
              <a:spcBef>
                <a:spcPts val="500"/>
              </a:spcBef>
              <a:spcAft>
                <a:spcPts val="0"/>
              </a:spcAft>
              <a:buSzPts val="1400"/>
              <a:buFont typeface="Arial"/>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g2bc6fafc247_2_55"/>
          <p:cNvSpPr txBox="1">
            <a:spLocks noGrp="1"/>
          </p:cNvSpPr>
          <p:nvPr>
            <p:ph type="body" idx="2"/>
          </p:nvPr>
        </p:nvSpPr>
        <p:spPr>
          <a:xfrm>
            <a:off x="6474163" y="1517715"/>
            <a:ext cx="5184437" cy="465924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Char char="•"/>
              <a:defRPr sz="2000">
                <a:solidFill>
                  <a:schemeClr val="lt1"/>
                </a:solidFill>
              </a:defRPr>
            </a:lvl1pPr>
            <a:lvl2pPr marL="914400" lvl="1" indent="-342900" algn="l">
              <a:lnSpc>
                <a:spcPct val="90000"/>
              </a:lnSpc>
              <a:spcBef>
                <a:spcPts val="500"/>
              </a:spcBef>
              <a:spcAft>
                <a:spcPts val="0"/>
              </a:spcAft>
              <a:buSzPts val="1800"/>
              <a:buChar char="•"/>
              <a:defRPr sz="1800">
                <a:solidFill>
                  <a:schemeClr val="lt1"/>
                </a:solidFill>
              </a:defRPr>
            </a:lvl2pPr>
            <a:lvl3pPr marL="1371600" lvl="2" indent="-330200" algn="l">
              <a:lnSpc>
                <a:spcPct val="90000"/>
              </a:lnSpc>
              <a:spcBef>
                <a:spcPts val="500"/>
              </a:spcBef>
              <a:spcAft>
                <a:spcPts val="0"/>
              </a:spcAft>
              <a:buSzPts val="1600"/>
              <a:buChar char="•"/>
              <a:defRPr sz="1600">
                <a:solidFill>
                  <a:schemeClr val="lt1"/>
                </a:solidFill>
              </a:defRPr>
            </a:lvl3pPr>
            <a:lvl4pPr marL="1828800" lvl="3" indent="-317500" algn="l">
              <a:lnSpc>
                <a:spcPct val="90000"/>
              </a:lnSpc>
              <a:spcBef>
                <a:spcPts val="500"/>
              </a:spcBef>
              <a:spcAft>
                <a:spcPts val="0"/>
              </a:spcAft>
              <a:buSzPts val="1400"/>
              <a:buChar char="•"/>
              <a:defRPr sz="1400">
                <a:solidFill>
                  <a:schemeClr val="lt1"/>
                </a:solidFill>
              </a:defRPr>
            </a:lvl4pPr>
            <a:lvl5pPr marL="2286000" lvl="4" indent="-317500" algn="l">
              <a:lnSpc>
                <a:spcPct val="90000"/>
              </a:lnSpc>
              <a:spcBef>
                <a:spcPts val="500"/>
              </a:spcBef>
              <a:spcAft>
                <a:spcPts val="0"/>
              </a:spcAft>
              <a:buSzPts val="1400"/>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chemeClr val="accent2"/>
        </a:solidFill>
        <a:effectLst/>
      </p:bgPr>
    </p:bg>
    <p:spTree>
      <p:nvGrpSpPr>
        <p:cNvPr id="1" name="Shape 400"/>
        <p:cNvGrpSpPr/>
        <p:nvPr/>
      </p:nvGrpSpPr>
      <p:grpSpPr>
        <a:xfrm>
          <a:off x="0" y="0"/>
          <a:ext cx="0" cy="0"/>
          <a:chOff x="0" y="0"/>
          <a:chExt cx="0" cy="0"/>
        </a:xfrm>
      </p:grpSpPr>
      <p:sp>
        <p:nvSpPr>
          <p:cNvPr id="401" name="Google Shape;401;g2bc6fafc247_2_72"/>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2" name="Google Shape;402;g2bc6fafc247_2_72"/>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3" name="Google Shape;403;g2bc6fafc247_2_72"/>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4" name="Google Shape;404;g2bc6fafc247_2_72"/>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g2bc6fafc247_2_7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grpSp>
        <p:nvGrpSpPr>
          <p:cNvPr id="406" name="Google Shape;406;g2bc6fafc247_2_72"/>
          <p:cNvGrpSpPr/>
          <p:nvPr/>
        </p:nvGrpSpPr>
        <p:grpSpPr>
          <a:xfrm rot="-5400000">
            <a:off x="390304" y="-431739"/>
            <a:ext cx="757355" cy="863476"/>
            <a:chOff x="10431417" y="6819549"/>
            <a:chExt cx="3512798" cy="4005019"/>
          </a:xfrm>
        </p:grpSpPr>
        <p:sp>
          <p:nvSpPr>
            <p:cNvPr id="407" name="Google Shape;407;g2bc6fafc247_2_72"/>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8" name="Google Shape;408;g2bc6fafc247_2_72"/>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09" name="Google Shape;409;g2bc6fafc247_2_72"/>
          <p:cNvSpPr txBox="1">
            <a:spLocks noGrp="1"/>
          </p:cNvSpPr>
          <p:nvPr>
            <p:ph type="body" idx="1"/>
          </p:nvPr>
        </p:nvSpPr>
        <p:spPr>
          <a:xfrm>
            <a:off x="444500" y="1625385"/>
            <a:ext cx="6718300" cy="409324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1pPr>
            <a:lvl2pPr marL="914400" lvl="1"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2pPr>
            <a:lvl3pPr marL="1371600" lvl="2" indent="-304800" algn="l">
              <a:lnSpc>
                <a:spcPct val="100000"/>
              </a:lnSpc>
              <a:spcBef>
                <a:spcPts val="600"/>
              </a:spcBef>
              <a:spcAft>
                <a:spcPts val="0"/>
              </a:spcAft>
              <a:buSzPts val="1200"/>
              <a:buChar char="•"/>
              <a:defRPr sz="12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 3 Section">
  <p:cSld name="Photo + 3 Section">
    <p:bg>
      <p:bgPr>
        <a:solidFill>
          <a:schemeClr val="accent2"/>
        </a:solidFill>
        <a:effectLst/>
      </p:bgPr>
    </p:bg>
    <p:spTree>
      <p:nvGrpSpPr>
        <p:cNvPr id="1" name="Shape 410"/>
        <p:cNvGrpSpPr/>
        <p:nvPr/>
      </p:nvGrpSpPr>
      <p:grpSpPr>
        <a:xfrm>
          <a:off x="0" y="0"/>
          <a:ext cx="0" cy="0"/>
          <a:chOff x="0" y="0"/>
          <a:chExt cx="0" cy="0"/>
        </a:xfrm>
      </p:grpSpPr>
      <p:sp>
        <p:nvSpPr>
          <p:cNvPr id="411" name="Google Shape;411;g2bc6fafc247_2_98"/>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2" name="Google Shape;412;g2bc6fafc247_2_98"/>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3" name="Google Shape;413;g2bc6fafc247_2_98"/>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4" name="Google Shape;414;g2bc6fafc247_2_98"/>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5" name="Google Shape;415;g2bc6fafc247_2_98"/>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6" name="Google Shape;416;g2bc6fafc247_2_9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17" name="Google Shape;417;g2bc6fafc247_2_98"/>
          <p:cNvGrpSpPr/>
          <p:nvPr/>
        </p:nvGrpSpPr>
        <p:grpSpPr>
          <a:xfrm rot="-5400000">
            <a:off x="390304" y="-431739"/>
            <a:ext cx="757355" cy="863476"/>
            <a:chOff x="10431417" y="6819549"/>
            <a:chExt cx="3512798" cy="4005019"/>
          </a:xfrm>
        </p:grpSpPr>
        <p:sp>
          <p:nvSpPr>
            <p:cNvPr id="418" name="Google Shape;418;g2bc6fafc247_2_98"/>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9" name="Google Shape;419;g2bc6fafc247_2_98"/>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20" name="Google Shape;420;g2bc6fafc247_2_98"/>
          <p:cNvGrpSpPr/>
          <p:nvPr/>
        </p:nvGrpSpPr>
        <p:grpSpPr>
          <a:xfrm>
            <a:off x="-1" y="1357409"/>
            <a:ext cx="12192001" cy="4846320"/>
            <a:chOff x="-1" y="1357409"/>
            <a:chExt cx="12192001" cy="4917518"/>
          </a:xfrm>
        </p:grpSpPr>
        <p:sp>
          <p:nvSpPr>
            <p:cNvPr id="421" name="Google Shape;421;g2bc6fafc247_2_98"/>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2" name="Google Shape;422;g2bc6fafc247_2_98"/>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23" name="Google Shape;423;g2bc6fafc247_2_98"/>
          <p:cNvSpPr txBox="1">
            <a:spLocks noGrp="1"/>
          </p:cNvSpPr>
          <p:nvPr>
            <p:ph type="body" idx="1"/>
          </p:nvPr>
        </p:nvSpPr>
        <p:spPr>
          <a:xfrm>
            <a:off x="542094"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g2bc6fafc247_2_98"/>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5" name="Google Shape;425;g2bc6fafc247_2_9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426" name="Google Shape;426;g2bc6fafc247_2_98"/>
          <p:cNvSpPr>
            <a:spLocks noGrp="1"/>
          </p:cNvSpPr>
          <p:nvPr>
            <p:ph type="pic" idx="2"/>
          </p:nvPr>
        </p:nvSpPr>
        <p:spPr>
          <a:xfrm>
            <a:off x="-2" y="1352575"/>
            <a:ext cx="12192002" cy="2289897"/>
          </a:xfrm>
          <a:prstGeom prst="rect">
            <a:avLst/>
          </a:prstGeom>
          <a:noFill/>
          <a:ln>
            <a:noFill/>
          </a:ln>
        </p:spPr>
      </p:sp>
      <p:sp>
        <p:nvSpPr>
          <p:cNvPr id="427" name="Google Shape;427;g2bc6fafc247_2_98"/>
          <p:cNvSpPr txBox="1">
            <a:spLocks noGrp="1"/>
          </p:cNvSpPr>
          <p:nvPr>
            <p:ph type="body" idx="3"/>
          </p:nvPr>
        </p:nvSpPr>
        <p:spPr>
          <a:xfrm>
            <a:off x="4444169"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g2bc6fafc247_2_98"/>
          <p:cNvSpPr txBox="1">
            <a:spLocks noGrp="1"/>
          </p:cNvSpPr>
          <p:nvPr>
            <p:ph type="body" idx="4"/>
          </p:nvPr>
        </p:nvSpPr>
        <p:spPr>
          <a:xfrm>
            <a:off x="8346244"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to + Text">
  <p:cSld name="Photo + Text">
    <p:bg>
      <p:bgPr>
        <a:solidFill>
          <a:schemeClr val="accent2"/>
        </a:solidFill>
        <a:effectLst/>
      </p:bgPr>
    </p:bg>
    <p:spTree>
      <p:nvGrpSpPr>
        <p:cNvPr id="1" name="Shape 429"/>
        <p:cNvGrpSpPr/>
        <p:nvPr/>
      </p:nvGrpSpPr>
      <p:grpSpPr>
        <a:xfrm>
          <a:off x="0" y="0"/>
          <a:ext cx="0" cy="0"/>
          <a:chOff x="0" y="0"/>
          <a:chExt cx="0" cy="0"/>
        </a:xfrm>
      </p:grpSpPr>
      <p:sp>
        <p:nvSpPr>
          <p:cNvPr id="430" name="Google Shape;430;g2bc6fafc247_2_117"/>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g2bc6fafc247_2_117"/>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g2bc6fafc247_2_117"/>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3" name="Google Shape;433;g2bc6fafc247_2_117"/>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g2bc6fafc247_2_117"/>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5" name="Google Shape;435;g2bc6fafc247_2_117"/>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36" name="Google Shape;436;g2bc6fafc247_2_117"/>
          <p:cNvGrpSpPr/>
          <p:nvPr/>
        </p:nvGrpSpPr>
        <p:grpSpPr>
          <a:xfrm rot="-5400000">
            <a:off x="390304" y="-431739"/>
            <a:ext cx="757355" cy="863476"/>
            <a:chOff x="10431417" y="6819549"/>
            <a:chExt cx="3512798" cy="4005019"/>
          </a:xfrm>
        </p:grpSpPr>
        <p:sp>
          <p:nvSpPr>
            <p:cNvPr id="437" name="Google Shape;437;g2bc6fafc247_2_117"/>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8" name="Google Shape;438;g2bc6fafc247_2_117"/>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39" name="Google Shape;439;g2bc6fafc247_2_117"/>
          <p:cNvGrpSpPr/>
          <p:nvPr/>
        </p:nvGrpSpPr>
        <p:grpSpPr>
          <a:xfrm>
            <a:off x="-1" y="1357409"/>
            <a:ext cx="12192001" cy="4846320"/>
            <a:chOff x="-1" y="1357409"/>
            <a:chExt cx="12192001" cy="4917518"/>
          </a:xfrm>
        </p:grpSpPr>
        <p:sp>
          <p:nvSpPr>
            <p:cNvPr id="440" name="Google Shape;440;g2bc6fafc247_2_117"/>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1" name="Google Shape;441;g2bc6fafc247_2_117"/>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42" name="Google Shape;442;g2bc6fafc247_2_117"/>
          <p:cNvSpPr txBox="1">
            <a:spLocks noGrp="1"/>
          </p:cNvSpPr>
          <p:nvPr>
            <p:ph type="body" idx="1"/>
          </p:nvPr>
        </p:nvSpPr>
        <p:spPr>
          <a:xfrm>
            <a:off x="542094" y="4240093"/>
            <a:ext cx="94020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g2bc6fafc247_2_117"/>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4" name="Google Shape;444;g2bc6fafc247_2_117"/>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445" name="Google Shape;445;g2bc6fafc247_2_117"/>
          <p:cNvSpPr>
            <a:spLocks noGrp="1"/>
          </p:cNvSpPr>
          <p:nvPr>
            <p:ph type="pic" idx="2"/>
          </p:nvPr>
        </p:nvSpPr>
        <p:spPr>
          <a:xfrm>
            <a:off x="-2" y="1352575"/>
            <a:ext cx="12192002" cy="2289897"/>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accent2"/>
        </a:solidFill>
        <a:effectLst/>
      </p:bgPr>
    </p:bg>
    <p:spTree>
      <p:nvGrpSpPr>
        <p:cNvPr id="1" name="Shape 446"/>
        <p:cNvGrpSpPr/>
        <p:nvPr/>
      </p:nvGrpSpPr>
      <p:grpSpPr>
        <a:xfrm>
          <a:off x="0" y="0"/>
          <a:ext cx="0" cy="0"/>
          <a:chOff x="0" y="0"/>
          <a:chExt cx="0" cy="0"/>
        </a:xfrm>
      </p:grpSpPr>
      <p:sp>
        <p:nvSpPr>
          <p:cNvPr id="447" name="Google Shape;447;g2bc6fafc247_2_134"/>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8" name="Google Shape;448;g2bc6fafc247_2_134"/>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9" name="Google Shape;449;g2bc6fafc247_2_134"/>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g2bc6fafc247_2_134"/>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1" name="Google Shape;451;g2bc6fafc247_2_134"/>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2" name="Google Shape;452;g2bc6fafc247_2_134"/>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53" name="Google Shape;453;g2bc6fafc247_2_134"/>
          <p:cNvGrpSpPr/>
          <p:nvPr/>
        </p:nvGrpSpPr>
        <p:grpSpPr>
          <a:xfrm rot="-5400000">
            <a:off x="390304" y="-431739"/>
            <a:ext cx="757355" cy="863476"/>
            <a:chOff x="10431417" y="6819549"/>
            <a:chExt cx="3512798" cy="4005019"/>
          </a:xfrm>
        </p:grpSpPr>
        <p:sp>
          <p:nvSpPr>
            <p:cNvPr id="454" name="Google Shape;454;g2bc6fafc247_2_134"/>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5" name="Google Shape;455;g2bc6fafc247_2_134"/>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56" name="Google Shape;456;g2bc6fafc247_2_134"/>
          <p:cNvGrpSpPr/>
          <p:nvPr/>
        </p:nvGrpSpPr>
        <p:grpSpPr>
          <a:xfrm>
            <a:off x="-1" y="1357409"/>
            <a:ext cx="12192001" cy="4846320"/>
            <a:chOff x="-1" y="1357409"/>
            <a:chExt cx="12192001" cy="4917518"/>
          </a:xfrm>
        </p:grpSpPr>
        <p:sp>
          <p:nvSpPr>
            <p:cNvPr id="457" name="Google Shape;457;g2bc6fafc247_2_134"/>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g2bc6fafc247_2_134"/>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59" name="Google Shape;459;g2bc6fafc247_2_134"/>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g2bc6fafc247_2_134"/>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461"/>
        <p:cNvGrpSpPr/>
        <p:nvPr/>
      </p:nvGrpSpPr>
      <p:grpSpPr>
        <a:xfrm>
          <a:off x="0" y="0"/>
          <a:ext cx="0" cy="0"/>
          <a:chOff x="0" y="0"/>
          <a:chExt cx="0" cy="0"/>
        </a:xfrm>
      </p:grpSpPr>
      <p:sp>
        <p:nvSpPr>
          <p:cNvPr id="462" name="Google Shape;462;g2bc6fafc247_2_149"/>
          <p:cNvSpPr/>
          <p:nvPr/>
        </p:nvSpPr>
        <p:spPr>
          <a:xfrm>
            <a:off x="0" y="0"/>
            <a:ext cx="12192000" cy="6858000"/>
          </a:xfrm>
          <a:prstGeom prst="rect">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3" name="Google Shape;463;g2bc6fafc247_2_149"/>
          <p:cNvSpPr/>
          <p:nvPr/>
        </p:nvSpPr>
        <p:spPr>
          <a:xfrm rot="5400000" flipH="1">
            <a:off x="2855762" y="-2473495"/>
            <a:ext cx="6862743" cy="11809733"/>
          </a:xfrm>
          <a:custGeom>
            <a:avLst/>
            <a:gdLst/>
            <a:ahLst/>
            <a:cxnLst/>
            <a:rect l="l" t="t" r="r" b="b"/>
            <a:pathLst>
              <a:path w="6862743" h="11809733" extrusionOk="0">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4" name="Google Shape;464;g2bc6fafc247_2_149"/>
          <p:cNvSpPr/>
          <p:nvPr/>
        </p:nvSpPr>
        <p:spPr>
          <a:xfrm rot="5400000" flipH="1">
            <a:off x="2626806"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5" name="Google Shape;465;g2bc6fafc247_2_149"/>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6" name="Google Shape;466;g2bc6fafc247_2_149"/>
          <p:cNvSpPr/>
          <p:nvPr/>
        </p:nvSpPr>
        <p:spPr>
          <a:xfrm>
            <a:off x="533399" y="914400"/>
            <a:ext cx="1944914" cy="1944914"/>
          </a:xfrm>
          <a:prstGeom prst="ellipse">
            <a:avLst/>
          </a:prstGeom>
          <a:solidFill>
            <a:srgbClr val="003252"/>
          </a:solidFill>
          <a:ln w="76200" cap="flat" cmpd="sng">
            <a:solidFill>
              <a:schemeClr val="accent1">
                <a:alpha val="53725"/>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7" name="Google Shape;467;g2bc6fafc247_2_149"/>
          <p:cNvSpPr txBox="1"/>
          <p:nvPr/>
        </p:nvSpPr>
        <p:spPr>
          <a:xfrm>
            <a:off x="956993" y="923305"/>
            <a:ext cx="1005115" cy="28593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FAEFF"/>
              </a:buClr>
              <a:buSzPts val="18400"/>
              <a:buFont typeface="Trebuchet MS"/>
              <a:buNone/>
            </a:pPr>
            <a:r>
              <a:rPr lang="en-US" sz="18400" b="0" i="0" u="none" strike="noStrike" cap="none">
                <a:solidFill>
                  <a:srgbClr val="2FAEFF"/>
                </a:solidFill>
                <a:latin typeface="Trebuchet MS"/>
                <a:ea typeface="Trebuchet MS"/>
                <a:cs typeface="Trebuchet MS"/>
                <a:sym typeface="Trebuchet MS"/>
              </a:rPr>
              <a:t>“</a:t>
            </a:r>
            <a:endParaRPr sz="1400" b="0" i="0" u="none" strike="noStrike" cap="none">
              <a:solidFill>
                <a:srgbClr val="000000"/>
              </a:solidFill>
              <a:latin typeface="Arial"/>
              <a:ea typeface="Arial"/>
              <a:cs typeface="Arial"/>
              <a:sym typeface="Arial"/>
            </a:endParaRPr>
          </a:p>
        </p:txBody>
      </p:sp>
      <p:sp>
        <p:nvSpPr>
          <p:cNvPr id="468" name="Google Shape;468;g2bc6fafc247_2_149"/>
          <p:cNvSpPr txBox="1">
            <a:spLocks noGrp="1"/>
          </p:cNvSpPr>
          <p:nvPr>
            <p:ph type="title"/>
          </p:nvPr>
        </p:nvSpPr>
        <p:spPr>
          <a:xfrm>
            <a:off x="533399" y="3200400"/>
            <a:ext cx="7551057" cy="285931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200"/>
              <a:buFont typeface="Trebuchet MS"/>
              <a:buNone/>
              <a:defRPr sz="3200" b="0" i="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9" name="Google Shape;469;g2bc6fafc247_2_149"/>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1">
  <p:cSld name="Thank You 1">
    <p:spTree>
      <p:nvGrpSpPr>
        <p:cNvPr id="1" name="Shape 470"/>
        <p:cNvGrpSpPr/>
        <p:nvPr/>
      </p:nvGrpSpPr>
      <p:grpSpPr>
        <a:xfrm>
          <a:off x="0" y="0"/>
          <a:ext cx="0" cy="0"/>
          <a:chOff x="0" y="0"/>
          <a:chExt cx="0" cy="0"/>
        </a:xfrm>
      </p:grpSpPr>
      <p:sp>
        <p:nvSpPr>
          <p:cNvPr id="471" name="Google Shape;471;g2bc6fafc247_2_158"/>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g2bc6fafc247_2_158"/>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3" name="Google Shape;473;g2bc6fafc247_2_15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4" name="Google Shape;474;g2bc6fafc247_2_15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75" name="Google Shape;475;g2bc6fafc247_2_158"/>
          <p:cNvGrpSpPr/>
          <p:nvPr/>
        </p:nvGrpSpPr>
        <p:grpSpPr>
          <a:xfrm>
            <a:off x="4" y="0"/>
            <a:ext cx="6881966" cy="6858872"/>
            <a:chOff x="-5321" y="1096"/>
            <a:chExt cx="5924073" cy="5904197"/>
          </a:xfrm>
        </p:grpSpPr>
        <p:sp>
          <p:nvSpPr>
            <p:cNvPr id="476" name="Google Shape;476;g2bc6fafc247_2_158"/>
            <p:cNvSpPr/>
            <p:nvPr/>
          </p:nvSpPr>
          <p:spPr>
            <a:xfrm rot="5400000">
              <a:off x="4618" y="-8842"/>
              <a:ext cx="5904196" cy="5924073"/>
            </a:xfrm>
            <a:prstGeom prst="rtTriangle">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7" name="Google Shape;477;g2bc6fafc247_2_158"/>
            <p:cNvSpPr/>
            <p:nvPr/>
          </p:nvSpPr>
          <p:spPr>
            <a:xfrm rot="5400000">
              <a:off x="3941" y="-8164"/>
              <a:ext cx="5501471" cy="5519993"/>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8" name="Google Shape;478;g2bc6fafc247_2_158"/>
            <p:cNvSpPr/>
            <p:nvPr/>
          </p:nvSpPr>
          <p:spPr>
            <a:xfrm rot="5400000">
              <a:off x="3131" y="-7355"/>
              <a:ext cx="5019818" cy="5036720"/>
            </a:xfrm>
            <a:prstGeom prst="rtTriangle">
              <a:avLst/>
            </a:prstGeom>
            <a:solidFill>
              <a:schemeClr val="accent2">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79" name="Google Shape;479;g2bc6fafc247_2_158"/>
          <p:cNvSpPr txBox="1">
            <a:spLocks noGrp="1"/>
          </p:cNvSpPr>
          <p:nvPr>
            <p:ph type="ctrTitle"/>
          </p:nvPr>
        </p:nvSpPr>
        <p:spPr>
          <a:xfrm>
            <a:off x="5217242" y="2807208"/>
            <a:ext cx="4945598" cy="12435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 You 2">
  <p:cSld name="Thank You 2">
    <p:spTree>
      <p:nvGrpSpPr>
        <p:cNvPr id="1" name="Shape 480"/>
        <p:cNvGrpSpPr/>
        <p:nvPr/>
      </p:nvGrpSpPr>
      <p:grpSpPr>
        <a:xfrm>
          <a:off x="0" y="0"/>
          <a:ext cx="0" cy="0"/>
          <a:chOff x="0" y="0"/>
          <a:chExt cx="0" cy="0"/>
        </a:xfrm>
      </p:grpSpPr>
      <p:sp>
        <p:nvSpPr>
          <p:cNvPr id="481" name="Google Shape;481;g2bc6fafc247_2_168"/>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2" name="Google Shape;482;g2bc6fafc247_2_168"/>
          <p:cNvSpPr/>
          <p:nvPr/>
        </p:nvSpPr>
        <p:spPr>
          <a:xfrm flipH="1">
            <a:off x="-16297" y="0"/>
            <a:ext cx="12208298" cy="6858000"/>
          </a:xfrm>
          <a:custGeom>
            <a:avLst/>
            <a:gdLst/>
            <a:ahLst/>
            <a:cxnLst/>
            <a:rect l="l" t="t" r="r" b="b"/>
            <a:pathLst>
              <a:path w="12208298" h="6858000" extrusionOk="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3" name="Google Shape;483;g2bc6fafc247_2_16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4" name="Google Shape;484;g2bc6fafc247_2_168"/>
          <p:cNvSpPr/>
          <p:nvPr/>
        </p:nvSpPr>
        <p:spPr>
          <a:xfrm rot="-5400000">
            <a:off x="2667000" y="-2667001"/>
            <a:ext cx="6858000" cy="12192002"/>
          </a:xfrm>
          <a:custGeom>
            <a:avLst/>
            <a:gdLst/>
            <a:ahLst/>
            <a:cxnLst/>
            <a:rect l="l" t="t" r="r" b="b"/>
            <a:pathLst>
              <a:path w="6858000" h="12192002" extrusionOk="0">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5" name="Google Shape;485;g2bc6fafc247_2_168"/>
          <p:cNvSpPr txBox="1">
            <a:spLocks noGrp="1"/>
          </p:cNvSpPr>
          <p:nvPr>
            <p:ph type="ctrTitle"/>
          </p:nvPr>
        </p:nvSpPr>
        <p:spPr>
          <a:xfrm>
            <a:off x="6360242" y="3429000"/>
            <a:ext cx="4945598" cy="124358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6" name="Google Shape;486;g2bc6fafc247_2_168"/>
          <p:cNvSpPr/>
          <p:nvPr/>
        </p:nvSpPr>
        <p:spPr>
          <a:xfrm rot="-8100000">
            <a:off x="-729899" y="-1215856"/>
            <a:ext cx="6043521" cy="8427077"/>
          </a:xfrm>
          <a:custGeom>
            <a:avLst/>
            <a:gdLst/>
            <a:ahLst/>
            <a:cxnLst/>
            <a:rect l="l" t="t" r="r" b="b"/>
            <a:pathLst>
              <a:path w="6043521" h="8427077" extrusionOk="0">
                <a:moveTo>
                  <a:pt x="6043521" y="4267535"/>
                </a:moveTo>
                <a:lnTo>
                  <a:pt x="1883979" y="8427077"/>
                </a:lnTo>
                <a:lnTo>
                  <a:pt x="0" y="8427077"/>
                </a:lnTo>
                <a:lnTo>
                  <a:pt x="0" y="1775986"/>
                </a:lnTo>
                <a:lnTo>
                  <a:pt x="1775985"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g2bc6fafc247_2_168"/>
          <p:cNvSpPr/>
          <p:nvPr/>
        </p:nvSpPr>
        <p:spPr>
          <a:xfrm rot="-8100000">
            <a:off x="-1145231" y="-2123853"/>
            <a:ext cx="6043521" cy="9008880"/>
          </a:xfrm>
          <a:custGeom>
            <a:avLst/>
            <a:gdLst/>
            <a:ahLst/>
            <a:cxnLst/>
            <a:rect l="l" t="t" r="r" b="b"/>
            <a:pathLst>
              <a:path w="6043521" h="9008880" extrusionOk="0">
                <a:moveTo>
                  <a:pt x="6043521" y="4849338"/>
                </a:moveTo>
                <a:lnTo>
                  <a:pt x="1883979" y="9008880"/>
                </a:lnTo>
                <a:lnTo>
                  <a:pt x="0" y="9008880"/>
                </a:lnTo>
                <a:lnTo>
                  <a:pt x="0" y="1194182"/>
                </a:lnTo>
                <a:lnTo>
                  <a:pt x="1194182"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8" name="Google Shape;488;g2bc6fafc247_2_168"/>
          <p:cNvSpPr/>
          <p:nvPr/>
        </p:nvSpPr>
        <p:spPr>
          <a:xfrm rot="-2700000" flipH="1">
            <a:off x="-2681153" y="-465959"/>
            <a:ext cx="8639119" cy="5739762"/>
          </a:xfrm>
          <a:custGeom>
            <a:avLst/>
            <a:gdLst/>
            <a:ahLst/>
            <a:cxnLst/>
            <a:rect l="l" t="t" r="r" b="b"/>
            <a:pathLst>
              <a:path w="8639119" h="5739762" extrusionOk="0">
                <a:moveTo>
                  <a:pt x="3789781" y="0"/>
                </a:moveTo>
                <a:lnTo>
                  <a:pt x="0" y="3789782"/>
                </a:lnTo>
                <a:lnTo>
                  <a:pt x="0" y="5739761"/>
                </a:lnTo>
                <a:lnTo>
                  <a:pt x="7748695" y="5739762"/>
                </a:lnTo>
                <a:lnTo>
                  <a:pt x="8639119" y="4849338"/>
                </a:lnTo>
                <a:close/>
              </a:path>
            </a:pathLst>
          </a:custGeom>
          <a:solidFill>
            <a:srgbClr val="003252">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2"/>
        </a:solidFill>
        <a:effectLst/>
      </p:bgPr>
    </p:bg>
    <p:spTree>
      <p:nvGrpSpPr>
        <p:cNvPr id="1" name="Shape 64"/>
        <p:cNvGrpSpPr/>
        <p:nvPr/>
      </p:nvGrpSpPr>
      <p:grpSpPr>
        <a:xfrm>
          <a:off x="0" y="0"/>
          <a:ext cx="0" cy="0"/>
          <a:chOff x="0" y="0"/>
          <a:chExt cx="0" cy="0"/>
        </a:xfrm>
      </p:grpSpPr>
      <p:sp>
        <p:nvSpPr>
          <p:cNvPr id="65" name="Google Shape;65;p17"/>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 name="Google Shape;66;p17"/>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17"/>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 name="Google Shape;68;p17"/>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 name="Google Shape;69;p17"/>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17"/>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1" name="Google Shape;71;p17"/>
          <p:cNvGrpSpPr/>
          <p:nvPr/>
        </p:nvGrpSpPr>
        <p:grpSpPr>
          <a:xfrm rot="-5400000">
            <a:off x="390304" y="-431739"/>
            <a:ext cx="757355" cy="863476"/>
            <a:chOff x="10431417" y="6819549"/>
            <a:chExt cx="3512798" cy="4005019"/>
          </a:xfrm>
        </p:grpSpPr>
        <p:sp>
          <p:nvSpPr>
            <p:cNvPr id="72" name="Google Shape;72;p17"/>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7"/>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4" name="Google Shape;74;p17"/>
          <p:cNvGrpSpPr/>
          <p:nvPr/>
        </p:nvGrpSpPr>
        <p:grpSpPr>
          <a:xfrm>
            <a:off x="-1" y="1357409"/>
            <a:ext cx="12192001" cy="4846320"/>
            <a:chOff x="-1" y="1357409"/>
            <a:chExt cx="12192001" cy="4917518"/>
          </a:xfrm>
        </p:grpSpPr>
        <p:sp>
          <p:nvSpPr>
            <p:cNvPr id="75" name="Google Shape;75;p17"/>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 name="Google Shape;76;p17"/>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7" name="Google Shape;77;p17"/>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 name="Google Shape;78;p17"/>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7"/>
          <p:cNvSpPr txBox="1">
            <a:spLocks noGrp="1"/>
          </p:cNvSpPr>
          <p:nvPr>
            <p:ph type="body" idx="1"/>
          </p:nvPr>
        </p:nvSpPr>
        <p:spPr>
          <a:xfrm>
            <a:off x="443365" y="1517715"/>
            <a:ext cx="5184437" cy="465924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Font typeface="Arial"/>
              <a:buChar char="•"/>
              <a:defRPr sz="2000">
                <a:solidFill>
                  <a:schemeClr val="lt1"/>
                </a:solidFill>
              </a:defRPr>
            </a:lvl1pPr>
            <a:lvl2pPr marL="914400" lvl="1" indent="-342900" algn="l">
              <a:lnSpc>
                <a:spcPct val="90000"/>
              </a:lnSpc>
              <a:spcBef>
                <a:spcPts val="500"/>
              </a:spcBef>
              <a:spcAft>
                <a:spcPts val="0"/>
              </a:spcAft>
              <a:buSzPts val="1800"/>
              <a:buFont typeface="Arial"/>
              <a:buChar char="•"/>
              <a:defRPr sz="1800">
                <a:solidFill>
                  <a:schemeClr val="lt1"/>
                </a:solidFill>
              </a:defRPr>
            </a:lvl2pPr>
            <a:lvl3pPr marL="1371600" lvl="2" indent="-330200" algn="l">
              <a:lnSpc>
                <a:spcPct val="90000"/>
              </a:lnSpc>
              <a:spcBef>
                <a:spcPts val="500"/>
              </a:spcBef>
              <a:spcAft>
                <a:spcPts val="0"/>
              </a:spcAft>
              <a:buSzPts val="1600"/>
              <a:buFont typeface="Arial"/>
              <a:buChar char="•"/>
              <a:defRPr sz="1600">
                <a:solidFill>
                  <a:schemeClr val="lt1"/>
                </a:solidFill>
              </a:defRPr>
            </a:lvl3pPr>
            <a:lvl4pPr marL="1828800" lvl="3" indent="-317500" algn="l">
              <a:lnSpc>
                <a:spcPct val="90000"/>
              </a:lnSpc>
              <a:spcBef>
                <a:spcPts val="500"/>
              </a:spcBef>
              <a:spcAft>
                <a:spcPts val="0"/>
              </a:spcAft>
              <a:buSzPts val="1400"/>
              <a:buFont typeface="Arial"/>
              <a:buChar char="•"/>
              <a:defRPr sz="1400">
                <a:solidFill>
                  <a:schemeClr val="lt1"/>
                </a:solidFill>
              </a:defRPr>
            </a:lvl4pPr>
            <a:lvl5pPr marL="2286000" lvl="4" indent="-317500" algn="l">
              <a:lnSpc>
                <a:spcPct val="90000"/>
              </a:lnSpc>
              <a:spcBef>
                <a:spcPts val="500"/>
              </a:spcBef>
              <a:spcAft>
                <a:spcPts val="0"/>
              </a:spcAft>
              <a:buSzPts val="1400"/>
              <a:buFont typeface="Arial"/>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7"/>
          <p:cNvSpPr txBox="1">
            <a:spLocks noGrp="1"/>
          </p:cNvSpPr>
          <p:nvPr>
            <p:ph type="body" idx="2"/>
          </p:nvPr>
        </p:nvSpPr>
        <p:spPr>
          <a:xfrm>
            <a:off x="6474163" y="1517715"/>
            <a:ext cx="5184437" cy="465924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Char char="•"/>
              <a:defRPr sz="2000">
                <a:solidFill>
                  <a:schemeClr val="lt1"/>
                </a:solidFill>
              </a:defRPr>
            </a:lvl1pPr>
            <a:lvl2pPr marL="914400" lvl="1" indent="-342900" algn="l">
              <a:lnSpc>
                <a:spcPct val="90000"/>
              </a:lnSpc>
              <a:spcBef>
                <a:spcPts val="500"/>
              </a:spcBef>
              <a:spcAft>
                <a:spcPts val="0"/>
              </a:spcAft>
              <a:buSzPts val="1800"/>
              <a:buChar char="•"/>
              <a:defRPr sz="1800">
                <a:solidFill>
                  <a:schemeClr val="lt1"/>
                </a:solidFill>
              </a:defRPr>
            </a:lvl2pPr>
            <a:lvl3pPr marL="1371600" lvl="2" indent="-330200" algn="l">
              <a:lnSpc>
                <a:spcPct val="90000"/>
              </a:lnSpc>
              <a:spcBef>
                <a:spcPts val="500"/>
              </a:spcBef>
              <a:spcAft>
                <a:spcPts val="0"/>
              </a:spcAft>
              <a:buSzPts val="1600"/>
              <a:buChar char="•"/>
              <a:defRPr sz="1600">
                <a:solidFill>
                  <a:schemeClr val="lt1"/>
                </a:solidFill>
              </a:defRPr>
            </a:lvl3pPr>
            <a:lvl4pPr marL="1828800" lvl="3" indent="-317500" algn="l">
              <a:lnSpc>
                <a:spcPct val="90000"/>
              </a:lnSpc>
              <a:spcBef>
                <a:spcPts val="500"/>
              </a:spcBef>
              <a:spcAft>
                <a:spcPts val="0"/>
              </a:spcAft>
              <a:buSzPts val="1400"/>
              <a:buChar char="•"/>
              <a:defRPr sz="1400">
                <a:solidFill>
                  <a:schemeClr val="lt1"/>
                </a:solidFill>
              </a:defRPr>
            </a:lvl4pPr>
            <a:lvl5pPr marL="2286000" lvl="4" indent="-317500" algn="l">
              <a:lnSpc>
                <a:spcPct val="90000"/>
              </a:lnSpc>
              <a:spcBef>
                <a:spcPts val="500"/>
              </a:spcBef>
              <a:spcAft>
                <a:spcPts val="0"/>
              </a:spcAft>
              <a:buSzPts val="1400"/>
              <a:buChar char="•"/>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chemeClr val="accent2"/>
        </a:solidFill>
        <a:effectLst/>
      </p:bgPr>
    </p:bg>
    <p:spTree>
      <p:nvGrpSpPr>
        <p:cNvPr id="1" name="Shape 489"/>
        <p:cNvGrpSpPr/>
        <p:nvPr/>
      </p:nvGrpSpPr>
      <p:grpSpPr>
        <a:xfrm>
          <a:off x="0" y="0"/>
          <a:ext cx="0" cy="0"/>
          <a:chOff x="0" y="0"/>
          <a:chExt cx="0" cy="0"/>
        </a:xfrm>
      </p:grpSpPr>
      <p:sp>
        <p:nvSpPr>
          <p:cNvPr id="490" name="Google Shape;490;g2bc6fafc247_2_177"/>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g2bc6fafc247_2_177"/>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2" name="Google Shape;492;g2bc6fafc247_2_177"/>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3" name="Google Shape;493;g2bc6fafc247_2_177"/>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g2bc6fafc247_2_177"/>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5" name="Google Shape;495;g2bc6fafc247_2_177"/>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96" name="Google Shape;496;g2bc6fafc247_2_177"/>
          <p:cNvGrpSpPr/>
          <p:nvPr/>
        </p:nvGrpSpPr>
        <p:grpSpPr>
          <a:xfrm rot="-5400000">
            <a:off x="390304" y="-431739"/>
            <a:ext cx="757355" cy="863476"/>
            <a:chOff x="10431417" y="6819549"/>
            <a:chExt cx="3512798" cy="4005019"/>
          </a:xfrm>
        </p:grpSpPr>
        <p:sp>
          <p:nvSpPr>
            <p:cNvPr id="497" name="Google Shape;497;g2bc6fafc247_2_177"/>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g2bc6fafc247_2_177"/>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99" name="Google Shape;499;g2bc6fafc247_2_177"/>
          <p:cNvGrpSpPr/>
          <p:nvPr/>
        </p:nvGrpSpPr>
        <p:grpSpPr>
          <a:xfrm>
            <a:off x="-1" y="1357409"/>
            <a:ext cx="12192001" cy="4846320"/>
            <a:chOff x="-1" y="1357409"/>
            <a:chExt cx="12192001" cy="4917518"/>
          </a:xfrm>
        </p:grpSpPr>
        <p:sp>
          <p:nvSpPr>
            <p:cNvPr id="500" name="Google Shape;500;g2bc6fafc247_2_177"/>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1" name="Google Shape;501;g2bc6fafc247_2_177"/>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02" name="Google Shape;502;g2bc6fafc247_2_177"/>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g2bc6fafc247_2_177"/>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504" name="Google Shape;504;g2bc6fafc247_2_177"/>
          <p:cNvSpPr txBox="1">
            <a:spLocks noGrp="1"/>
          </p:cNvSpPr>
          <p:nvPr>
            <p:ph type="body" idx="1"/>
          </p:nvPr>
        </p:nvSpPr>
        <p:spPr>
          <a:xfrm>
            <a:off x="1409700" y="1749570"/>
            <a:ext cx="9372600" cy="335886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6000"/>
              <a:buNone/>
              <a:defRPr sz="6000">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t Section Header" type="secHead">
  <p:cSld name="SECTION_HEADER">
    <p:spTree>
      <p:nvGrpSpPr>
        <p:cNvPr id="1" name="Shape 505"/>
        <p:cNvGrpSpPr/>
        <p:nvPr/>
      </p:nvGrpSpPr>
      <p:grpSpPr>
        <a:xfrm>
          <a:off x="0" y="0"/>
          <a:ext cx="0" cy="0"/>
          <a:chOff x="0" y="0"/>
          <a:chExt cx="0" cy="0"/>
        </a:xfrm>
      </p:grpSpPr>
      <p:sp>
        <p:nvSpPr>
          <p:cNvPr id="506" name="Google Shape;506;g2bc6fafc247_2_193"/>
          <p:cNvSpPr/>
          <p:nvPr/>
        </p:nvSpPr>
        <p:spPr>
          <a:xfrm>
            <a:off x="0" y="0"/>
            <a:ext cx="12192000" cy="6858000"/>
          </a:xfrm>
          <a:prstGeom prst="rect">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g2bc6fafc247_2_193"/>
          <p:cNvSpPr/>
          <p:nvPr/>
        </p:nvSpPr>
        <p:spPr>
          <a:xfrm rot="5400000" flipH="1">
            <a:off x="2855762" y="-2473495"/>
            <a:ext cx="6862743" cy="11809733"/>
          </a:xfrm>
          <a:custGeom>
            <a:avLst/>
            <a:gdLst/>
            <a:ahLst/>
            <a:cxnLst/>
            <a:rect l="l" t="t" r="r" b="b"/>
            <a:pathLst>
              <a:path w="6862743" h="11809733" extrusionOk="0">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g2bc6fafc247_2_193"/>
          <p:cNvSpPr/>
          <p:nvPr/>
        </p:nvSpPr>
        <p:spPr>
          <a:xfrm rot="5400000" flipH="1">
            <a:off x="2626806"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g2bc6fafc247_2_193"/>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0" name="Google Shape;510;g2bc6fafc247_2_193"/>
          <p:cNvGrpSpPr/>
          <p:nvPr/>
        </p:nvGrpSpPr>
        <p:grpSpPr>
          <a:xfrm>
            <a:off x="9141047" y="1176875"/>
            <a:ext cx="5836234" cy="5812372"/>
            <a:chOff x="8440685" y="4125"/>
            <a:chExt cx="7184703" cy="7155327"/>
          </a:xfrm>
        </p:grpSpPr>
        <p:sp>
          <p:nvSpPr>
            <p:cNvPr id="511" name="Google Shape;511;g2bc6fafc247_2_193"/>
            <p:cNvSpPr/>
            <p:nvPr/>
          </p:nvSpPr>
          <p:spPr>
            <a:xfrm rot="2700000">
              <a:off x="9668983" y="1078460"/>
              <a:ext cx="4406148" cy="5299239"/>
            </a:xfrm>
            <a:custGeom>
              <a:avLst/>
              <a:gdLst/>
              <a:ahLst/>
              <a:cxnLst/>
              <a:rect l="l" t="t" r="r" b="b"/>
              <a:pathLst>
                <a:path w="4406148" h="5299239" extrusionOk="0">
                  <a:moveTo>
                    <a:pt x="0" y="0"/>
                  </a:moveTo>
                  <a:lnTo>
                    <a:pt x="4406148" y="4406147"/>
                  </a:lnTo>
                  <a:lnTo>
                    <a:pt x="3513056" y="5299239"/>
                  </a:lnTo>
                  <a:lnTo>
                    <a:pt x="1" y="5299239"/>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g2bc6fafc247_2_193"/>
            <p:cNvSpPr/>
            <p:nvPr/>
          </p:nvSpPr>
          <p:spPr>
            <a:xfrm rot="8100000" flipH="1">
              <a:off x="9583575" y="1088097"/>
              <a:ext cx="5072180" cy="4843502"/>
            </a:xfrm>
            <a:custGeom>
              <a:avLst/>
              <a:gdLst/>
              <a:ahLst/>
              <a:cxnLst/>
              <a:rect l="l" t="t" r="r" b="b"/>
              <a:pathLst>
                <a:path w="5072180" h="4843502" extrusionOk="0">
                  <a:moveTo>
                    <a:pt x="5072180" y="4843501"/>
                  </a:moveTo>
                  <a:lnTo>
                    <a:pt x="228679" y="0"/>
                  </a:lnTo>
                  <a:lnTo>
                    <a:pt x="1" y="228678"/>
                  </a:lnTo>
                  <a:lnTo>
                    <a:pt x="0" y="4843502"/>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13" name="Google Shape;513;g2bc6fafc247_2_193"/>
          <p:cNvSpPr/>
          <p:nvPr/>
        </p:nvSpPr>
        <p:spPr>
          <a:xfrm rot="2700000">
            <a:off x="11438585" y="5665752"/>
            <a:ext cx="877778" cy="1755556"/>
          </a:xfrm>
          <a:custGeom>
            <a:avLst/>
            <a:gdLst/>
            <a:ahLst/>
            <a:cxnLst/>
            <a:rect l="l" t="t" r="r" b="b"/>
            <a:pathLst>
              <a:path w="877778" h="1755556" extrusionOk="0">
                <a:moveTo>
                  <a:pt x="0" y="0"/>
                </a:moveTo>
                <a:lnTo>
                  <a:pt x="877778" y="877778"/>
                </a:lnTo>
                <a:lnTo>
                  <a:pt x="0" y="1755556"/>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g2bc6fafc247_2_193"/>
          <p:cNvSpPr/>
          <p:nvPr/>
        </p:nvSpPr>
        <p:spPr>
          <a:xfrm rot="8100000" flipH="1">
            <a:off x="10582265" y="5841410"/>
            <a:ext cx="2372348" cy="1186174"/>
          </a:xfrm>
          <a:custGeom>
            <a:avLst/>
            <a:gdLst/>
            <a:ahLst/>
            <a:cxnLst/>
            <a:rect l="l" t="t" r="r" b="b"/>
            <a:pathLst>
              <a:path w="2372348" h="1186174" extrusionOk="0">
                <a:moveTo>
                  <a:pt x="2372348" y="1186174"/>
                </a:moveTo>
                <a:lnTo>
                  <a:pt x="1186174" y="0"/>
                </a:lnTo>
                <a:lnTo>
                  <a:pt x="0" y="1186174"/>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5" name="Google Shape;515;g2bc6fafc247_2_193"/>
          <p:cNvGrpSpPr/>
          <p:nvPr/>
        </p:nvGrpSpPr>
        <p:grpSpPr>
          <a:xfrm rot="-5400000" flipH="1">
            <a:off x="9696647" y="6040936"/>
            <a:ext cx="1488421" cy="1643561"/>
            <a:chOff x="10225384" y="6572118"/>
            <a:chExt cx="3924856" cy="4333945"/>
          </a:xfrm>
        </p:grpSpPr>
        <p:sp>
          <p:nvSpPr>
            <p:cNvPr id="516" name="Google Shape;516;g2bc6fafc247_2_193"/>
            <p:cNvSpPr/>
            <p:nvPr/>
          </p:nvSpPr>
          <p:spPr>
            <a:xfrm rot="2700000">
              <a:off x="10800166" y="7555988"/>
              <a:ext cx="2775292" cy="2775293"/>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7" name="Google Shape;517;g2bc6fafc247_2_193"/>
            <p:cNvSpPr/>
            <p:nvPr/>
          </p:nvSpPr>
          <p:spPr>
            <a:xfrm rot="8100000" flipH="1">
              <a:off x="10811837" y="7142066"/>
              <a:ext cx="2751954" cy="2751955"/>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18" name="Google Shape;518;g2bc6fafc247_2_193"/>
          <p:cNvSpPr txBox="1">
            <a:spLocks noGrp="1"/>
          </p:cNvSpPr>
          <p:nvPr>
            <p:ph type="title"/>
          </p:nvPr>
        </p:nvSpPr>
        <p:spPr>
          <a:xfrm>
            <a:off x="832104" y="3886200"/>
            <a:ext cx="7781544" cy="8590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Trebuchet MS"/>
              <a:buNone/>
              <a:defRPr sz="54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9" name="Google Shape;519;g2bc6fafc247_2_193"/>
          <p:cNvSpPr txBox="1">
            <a:spLocks noGrp="1"/>
          </p:cNvSpPr>
          <p:nvPr>
            <p:ph type="body" idx="1"/>
          </p:nvPr>
        </p:nvSpPr>
        <p:spPr>
          <a:xfrm>
            <a:off x="831850" y="4754880"/>
            <a:ext cx="6803136" cy="365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solidFill>
                  <a:srgbClr val="B9E4FE"/>
                </a:solidFill>
                <a:latin typeface="Arial"/>
                <a:ea typeface="Arial"/>
                <a:cs typeface="Arial"/>
                <a:sym typeface="Aria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0" name="Google Shape;520;g2bc6fafc247_2_193"/>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accent2"/>
        </a:solidFill>
        <a:effectLst/>
      </p:bgPr>
    </p:bg>
    <p:spTree>
      <p:nvGrpSpPr>
        <p:cNvPr id="1" name="Shape 521"/>
        <p:cNvGrpSpPr/>
        <p:nvPr/>
      </p:nvGrpSpPr>
      <p:grpSpPr>
        <a:xfrm>
          <a:off x="0" y="0"/>
          <a:ext cx="0" cy="0"/>
          <a:chOff x="0" y="0"/>
          <a:chExt cx="0" cy="0"/>
        </a:xfrm>
      </p:grpSpPr>
      <p:sp>
        <p:nvSpPr>
          <p:cNvPr id="522" name="Google Shape;522;g2bc6fafc247_2_209"/>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3" name="Google Shape;523;g2bc6fafc247_2_209"/>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4" name="Google Shape;524;g2bc6fafc247_2_209"/>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5" name="Google Shape;525;g2bc6fafc247_2_209"/>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6" name="Google Shape;526;g2bc6fafc247_2_209"/>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7" name="Google Shape;527;g2bc6fafc247_2_209"/>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28" name="Google Shape;528;g2bc6fafc247_2_209"/>
          <p:cNvGrpSpPr/>
          <p:nvPr/>
        </p:nvGrpSpPr>
        <p:grpSpPr>
          <a:xfrm rot="-5400000">
            <a:off x="390304" y="-431739"/>
            <a:ext cx="757355" cy="863476"/>
            <a:chOff x="10431417" y="6819549"/>
            <a:chExt cx="3512798" cy="4005019"/>
          </a:xfrm>
        </p:grpSpPr>
        <p:sp>
          <p:nvSpPr>
            <p:cNvPr id="529" name="Google Shape;529;g2bc6fafc247_2_209"/>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0" name="Google Shape;530;g2bc6fafc247_2_209"/>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31" name="Google Shape;531;g2bc6fafc247_2_209"/>
          <p:cNvGrpSpPr/>
          <p:nvPr/>
        </p:nvGrpSpPr>
        <p:grpSpPr>
          <a:xfrm>
            <a:off x="-1" y="1357409"/>
            <a:ext cx="12192001" cy="4846320"/>
            <a:chOff x="-1" y="1357409"/>
            <a:chExt cx="12192001" cy="4917518"/>
          </a:xfrm>
        </p:grpSpPr>
        <p:sp>
          <p:nvSpPr>
            <p:cNvPr id="532" name="Google Shape;532;g2bc6fafc247_2_209"/>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3" name="Google Shape;533;g2bc6fafc247_2_209"/>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34" name="Google Shape;534;g2bc6fafc247_2_209"/>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5" name="Google Shape;535;g2bc6fafc247_2_209"/>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536" name="Google Shape;536;g2bc6fafc247_2_209"/>
          <p:cNvSpPr txBox="1">
            <a:spLocks noGrp="1"/>
          </p:cNvSpPr>
          <p:nvPr>
            <p:ph type="body" idx="1"/>
          </p:nvPr>
        </p:nvSpPr>
        <p:spPr>
          <a:xfrm>
            <a:off x="444500" y="1681163"/>
            <a:ext cx="5157787" cy="8239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000"/>
              <a:buFont typeface="Arial"/>
              <a:buNone/>
              <a:defRPr sz="20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7" name="Google Shape;537;g2bc6fafc247_2_209"/>
          <p:cNvSpPr txBox="1">
            <a:spLocks noGrp="1"/>
          </p:cNvSpPr>
          <p:nvPr>
            <p:ph type="body" idx="2"/>
          </p:nvPr>
        </p:nvSpPr>
        <p:spPr>
          <a:xfrm>
            <a:off x="6500812" y="1681163"/>
            <a:ext cx="5157788" cy="8239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000"/>
              <a:buFont typeface="Arial"/>
              <a:buNone/>
              <a:defRPr sz="20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8" name="Google Shape;538;g2bc6fafc247_2_209"/>
          <p:cNvSpPr txBox="1">
            <a:spLocks noGrp="1"/>
          </p:cNvSpPr>
          <p:nvPr>
            <p:ph type="body" idx="3"/>
          </p:nvPr>
        </p:nvSpPr>
        <p:spPr>
          <a:xfrm>
            <a:off x="444500"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lt1"/>
                </a:solidFill>
              </a:defRPr>
            </a:lvl1pPr>
            <a:lvl2pPr marL="914400" lvl="1" indent="-330200" algn="l">
              <a:lnSpc>
                <a:spcPct val="90000"/>
              </a:lnSpc>
              <a:spcBef>
                <a:spcPts val="500"/>
              </a:spcBef>
              <a:spcAft>
                <a:spcPts val="0"/>
              </a:spcAft>
              <a:buSzPts val="1600"/>
              <a:buChar char="•"/>
              <a:defRPr sz="16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04800" algn="l">
              <a:lnSpc>
                <a:spcPct val="90000"/>
              </a:lnSpc>
              <a:spcBef>
                <a:spcPts val="500"/>
              </a:spcBef>
              <a:spcAft>
                <a:spcPts val="0"/>
              </a:spcAft>
              <a:buSzPts val="1200"/>
              <a:buChar char="•"/>
              <a:defRPr sz="1200">
                <a:solidFill>
                  <a:schemeClr val="lt1"/>
                </a:solidFill>
              </a:defRPr>
            </a:lvl4pPr>
            <a:lvl5pPr marL="2286000" lvl="4" indent="-304800" algn="l">
              <a:lnSpc>
                <a:spcPct val="90000"/>
              </a:lnSpc>
              <a:spcBef>
                <a:spcPts val="500"/>
              </a:spcBef>
              <a:spcAft>
                <a:spcPts val="0"/>
              </a:spcAft>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9" name="Google Shape;539;g2bc6fafc247_2_209"/>
          <p:cNvSpPr txBox="1">
            <a:spLocks noGrp="1"/>
          </p:cNvSpPr>
          <p:nvPr>
            <p:ph type="body" idx="4"/>
          </p:nvPr>
        </p:nvSpPr>
        <p:spPr>
          <a:xfrm>
            <a:off x="6475412"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lt1"/>
                </a:solidFill>
              </a:defRPr>
            </a:lvl1pPr>
            <a:lvl2pPr marL="914400" lvl="1" indent="-330200" algn="l">
              <a:lnSpc>
                <a:spcPct val="90000"/>
              </a:lnSpc>
              <a:spcBef>
                <a:spcPts val="500"/>
              </a:spcBef>
              <a:spcAft>
                <a:spcPts val="0"/>
              </a:spcAft>
              <a:buSzPts val="1600"/>
              <a:buChar char="•"/>
              <a:defRPr sz="1600">
                <a:solidFill>
                  <a:schemeClr val="lt1"/>
                </a:solidFill>
              </a:defRPr>
            </a:lvl2pPr>
            <a:lvl3pPr marL="1371600" lvl="2" indent="-317500" algn="l">
              <a:lnSpc>
                <a:spcPct val="90000"/>
              </a:lnSpc>
              <a:spcBef>
                <a:spcPts val="500"/>
              </a:spcBef>
              <a:spcAft>
                <a:spcPts val="0"/>
              </a:spcAft>
              <a:buSzPts val="1400"/>
              <a:buChar char="•"/>
              <a:defRPr sz="1400">
                <a:solidFill>
                  <a:schemeClr val="lt1"/>
                </a:solidFill>
              </a:defRPr>
            </a:lvl3pPr>
            <a:lvl4pPr marL="1828800" lvl="3" indent="-304800" algn="l">
              <a:lnSpc>
                <a:spcPct val="90000"/>
              </a:lnSpc>
              <a:spcBef>
                <a:spcPts val="500"/>
              </a:spcBef>
              <a:spcAft>
                <a:spcPts val="0"/>
              </a:spcAft>
              <a:buSzPts val="1200"/>
              <a:buChar char="•"/>
              <a:defRPr sz="1200">
                <a:solidFill>
                  <a:schemeClr val="lt1"/>
                </a:solidFill>
              </a:defRPr>
            </a:lvl4pPr>
            <a:lvl5pPr marL="2286000" lvl="4" indent="-304800" algn="l">
              <a:lnSpc>
                <a:spcPct val="90000"/>
              </a:lnSpc>
              <a:spcBef>
                <a:spcPts val="500"/>
              </a:spcBef>
              <a:spcAft>
                <a:spcPts val="0"/>
              </a:spcAft>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 Category">
  <p:cSld name="5 Category">
    <p:bg>
      <p:bgPr>
        <a:solidFill>
          <a:schemeClr val="accent2"/>
        </a:solidFill>
        <a:effectLst/>
      </p:bgPr>
    </p:bg>
    <p:spTree>
      <p:nvGrpSpPr>
        <p:cNvPr id="1" name="Shape 540"/>
        <p:cNvGrpSpPr/>
        <p:nvPr/>
      </p:nvGrpSpPr>
      <p:grpSpPr>
        <a:xfrm>
          <a:off x="0" y="0"/>
          <a:ext cx="0" cy="0"/>
          <a:chOff x="0" y="0"/>
          <a:chExt cx="0" cy="0"/>
        </a:xfrm>
      </p:grpSpPr>
      <p:sp>
        <p:nvSpPr>
          <p:cNvPr id="541" name="Google Shape;541;g2bc6fafc247_2_228"/>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2" name="Google Shape;542;g2bc6fafc247_2_228"/>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3" name="Google Shape;543;g2bc6fafc247_2_228"/>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4" name="Google Shape;544;g2bc6fafc247_2_228"/>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5" name="Google Shape;545;g2bc6fafc247_2_228"/>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6" name="Google Shape;546;g2bc6fafc247_2_22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47" name="Google Shape;547;g2bc6fafc247_2_228"/>
          <p:cNvGrpSpPr/>
          <p:nvPr/>
        </p:nvGrpSpPr>
        <p:grpSpPr>
          <a:xfrm rot="-5400000">
            <a:off x="390304" y="-431739"/>
            <a:ext cx="757355" cy="863476"/>
            <a:chOff x="10431417" y="6819549"/>
            <a:chExt cx="3512798" cy="4005019"/>
          </a:xfrm>
        </p:grpSpPr>
        <p:sp>
          <p:nvSpPr>
            <p:cNvPr id="548" name="Google Shape;548;g2bc6fafc247_2_228"/>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9" name="Google Shape;549;g2bc6fafc247_2_228"/>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50" name="Google Shape;550;g2bc6fafc247_2_228"/>
          <p:cNvGrpSpPr/>
          <p:nvPr/>
        </p:nvGrpSpPr>
        <p:grpSpPr>
          <a:xfrm>
            <a:off x="-1" y="1357409"/>
            <a:ext cx="12192001" cy="4846320"/>
            <a:chOff x="-1" y="1357409"/>
            <a:chExt cx="12192001" cy="4917518"/>
          </a:xfrm>
        </p:grpSpPr>
        <p:sp>
          <p:nvSpPr>
            <p:cNvPr id="551" name="Google Shape;551;g2bc6fafc247_2_228"/>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2" name="Google Shape;552;g2bc6fafc247_2_228"/>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53" name="Google Shape;553;g2bc6fafc247_2_228"/>
          <p:cNvSpPr>
            <a:spLocks noGrp="1"/>
          </p:cNvSpPr>
          <p:nvPr>
            <p:ph type="pic" idx="2"/>
          </p:nvPr>
        </p:nvSpPr>
        <p:spPr>
          <a:xfrm>
            <a:off x="978212"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554" name="Google Shape;554;g2bc6fafc247_2_228"/>
          <p:cNvSpPr>
            <a:spLocks noGrp="1"/>
          </p:cNvSpPr>
          <p:nvPr>
            <p:ph type="pic" idx="3"/>
          </p:nvPr>
        </p:nvSpPr>
        <p:spPr>
          <a:xfrm>
            <a:off x="3222230"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555" name="Google Shape;555;g2bc6fafc247_2_228"/>
          <p:cNvSpPr>
            <a:spLocks noGrp="1"/>
          </p:cNvSpPr>
          <p:nvPr>
            <p:ph type="pic" idx="4"/>
          </p:nvPr>
        </p:nvSpPr>
        <p:spPr>
          <a:xfrm>
            <a:off x="5466248"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556" name="Google Shape;556;g2bc6fafc247_2_228"/>
          <p:cNvSpPr>
            <a:spLocks noGrp="1"/>
          </p:cNvSpPr>
          <p:nvPr>
            <p:ph type="pic" idx="5"/>
          </p:nvPr>
        </p:nvSpPr>
        <p:spPr>
          <a:xfrm>
            <a:off x="7710266"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557" name="Google Shape;557;g2bc6fafc247_2_228"/>
          <p:cNvSpPr>
            <a:spLocks noGrp="1"/>
          </p:cNvSpPr>
          <p:nvPr>
            <p:ph type="pic" idx="6"/>
          </p:nvPr>
        </p:nvSpPr>
        <p:spPr>
          <a:xfrm>
            <a:off x="9954283" y="2096716"/>
            <a:ext cx="1259505" cy="1259505"/>
          </a:xfrm>
          <a:prstGeom prst="ellipse">
            <a:avLst/>
          </a:prstGeom>
          <a:solidFill>
            <a:srgbClr val="003252"/>
          </a:solidFill>
          <a:ln w="38100" cap="flat" cmpd="sng">
            <a:solidFill>
              <a:schemeClr val="accent2"/>
            </a:solidFill>
            <a:prstDash val="solid"/>
            <a:round/>
            <a:headEnd type="none" w="sm" len="sm"/>
            <a:tailEnd type="none" w="sm" len="sm"/>
          </a:ln>
        </p:spPr>
      </p:sp>
      <p:sp>
        <p:nvSpPr>
          <p:cNvPr id="558" name="Google Shape;558;g2bc6fafc247_2_228"/>
          <p:cNvSpPr txBox="1">
            <a:spLocks noGrp="1"/>
          </p:cNvSpPr>
          <p:nvPr>
            <p:ph type="body" idx="1"/>
          </p:nvPr>
        </p:nvSpPr>
        <p:spPr>
          <a:xfrm>
            <a:off x="719894"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g2bc6fafc247_2_228"/>
          <p:cNvSpPr txBox="1">
            <a:spLocks noGrp="1"/>
          </p:cNvSpPr>
          <p:nvPr>
            <p:ph type="body" idx="7"/>
          </p:nvPr>
        </p:nvSpPr>
        <p:spPr>
          <a:xfrm>
            <a:off x="2963912"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g2bc6fafc247_2_228"/>
          <p:cNvSpPr txBox="1">
            <a:spLocks noGrp="1"/>
          </p:cNvSpPr>
          <p:nvPr>
            <p:ph type="body" idx="8"/>
          </p:nvPr>
        </p:nvSpPr>
        <p:spPr>
          <a:xfrm>
            <a:off x="5207930"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g2bc6fafc247_2_228"/>
          <p:cNvSpPr txBox="1">
            <a:spLocks noGrp="1"/>
          </p:cNvSpPr>
          <p:nvPr>
            <p:ph type="body" idx="9"/>
          </p:nvPr>
        </p:nvSpPr>
        <p:spPr>
          <a:xfrm>
            <a:off x="7451948"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g2bc6fafc247_2_228"/>
          <p:cNvSpPr txBox="1">
            <a:spLocks noGrp="1"/>
          </p:cNvSpPr>
          <p:nvPr>
            <p:ph type="body" idx="13"/>
          </p:nvPr>
        </p:nvSpPr>
        <p:spPr>
          <a:xfrm>
            <a:off x="9695965" y="4240093"/>
            <a:ext cx="1776140" cy="146304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3" name="Google Shape;563;g2bc6fafc247_2_228"/>
          <p:cNvCxnSpPr/>
          <p:nvPr/>
        </p:nvCxnSpPr>
        <p:spPr>
          <a:xfrm>
            <a:off x="1242354"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564" name="Google Shape;564;g2bc6fafc247_2_228"/>
          <p:cNvCxnSpPr/>
          <p:nvPr/>
        </p:nvCxnSpPr>
        <p:spPr>
          <a:xfrm>
            <a:off x="3486372"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565" name="Google Shape;565;g2bc6fafc247_2_228"/>
          <p:cNvCxnSpPr/>
          <p:nvPr/>
        </p:nvCxnSpPr>
        <p:spPr>
          <a:xfrm>
            <a:off x="5730390"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566" name="Google Shape;566;g2bc6fafc247_2_228"/>
          <p:cNvCxnSpPr/>
          <p:nvPr/>
        </p:nvCxnSpPr>
        <p:spPr>
          <a:xfrm>
            <a:off x="7974408" y="3825022"/>
            <a:ext cx="731221" cy="0"/>
          </a:xfrm>
          <a:prstGeom prst="straightConnector1">
            <a:avLst/>
          </a:prstGeom>
          <a:noFill/>
          <a:ln w="38100" cap="rnd" cmpd="sng">
            <a:solidFill>
              <a:schemeClr val="accent2"/>
            </a:solidFill>
            <a:prstDash val="solid"/>
            <a:miter lim="800000"/>
            <a:headEnd type="none" w="sm" len="sm"/>
            <a:tailEnd type="none" w="sm" len="sm"/>
          </a:ln>
        </p:spPr>
      </p:cxnSp>
      <p:cxnSp>
        <p:nvCxnSpPr>
          <p:cNvPr id="567" name="Google Shape;567;g2bc6fafc247_2_228"/>
          <p:cNvCxnSpPr/>
          <p:nvPr/>
        </p:nvCxnSpPr>
        <p:spPr>
          <a:xfrm>
            <a:off x="10218425" y="3825022"/>
            <a:ext cx="731221" cy="0"/>
          </a:xfrm>
          <a:prstGeom prst="straightConnector1">
            <a:avLst/>
          </a:prstGeom>
          <a:noFill/>
          <a:ln w="38100" cap="rnd" cmpd="sng">
            <a:solidFill>
              <a:schemeClr val="accent2"/>
            </a:solidFill>
            <a:prstDash val="solid"/>
            <a:miter lim="800000"/>
            <a:headEnd type="none" w="sm" len="sm"/>
            <a:tailEnd type="none" w="sm" len="sm"/>
          </a:ln>
        </p:spPr>
      </p:cxnSp>
      <p:sp>
        <p:nvSpPr>
          <p:cNvPr id="568" name="Google Shape;568;g2bc6fafc247_2_228"/>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9" name="Google Shape;569;g2bc6fafc247_2_22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solidFill>
          <a:schemeClr val="accent2"/>
        </a:solidFill>
        <a:effectLst/>
      </p:bgPr>
    </p:bg>
    <p:spTree>
      <p:nvGrpSpPr>
        <p:cNvPr id="1" name="Shape 570"/>
        <p:cNvGrpSpPr/>
        <p:nvPr/>
      </p:nvGrpSpPr>
      <p:grpSpPr>
        <a:xfrm>
          <a:off x="0" y="0"/>
          <a:ext cx="0" cy="0"/>
          <a:chOff x="0" y="0"/>
          <a:chExt cx="0" cy="0"/>
        </a:xfrm>
      </p:grpSpPr>
      <p:sp>
        <p:nvSpPr>
          <p:cNvPr id="571" name="Google Shape;571;g2bc6fafc247_2_258"/>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g2bc6fafc247_2_258"/>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3" name="Google Shape;573;g2bc6fafc247_2_258"/>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4" name="Google Shape;574;g2bc6fafc247_2_258"/>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5" name="Google Shape;575;g2bc6fafc247_2_258"/>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g2bc6fafc247_2_25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77" name="Google Shape;577;g2bc6fafc247_2_258"/>
          <p:cNvGrpSpPr/>
          <p:nvPr/>
        </p:nvGrpSpPr>
        <p:grpSpPr>
          <a:xfrm rot="-5400000">
            <a:off x="390304" y="-431739"/>
            <a:ext cx="757355" cy="863476"/>
            <a:chOff x="10431417" y="6819549"/>
            <a:chExt cx="3512798" cy="4005019"/>
          </a:xfrm>
        </p:grpSpPr>
        <p:sp>
          <p:nvSpPr>
            <p:cNvPr id="578" name="Google Shape;578;g2bc6fafc247_2_258"/>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g2bc6fafc247_2_258"/>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0" name="Google Shape;580;g2bc6fafc247_2_258"/>
          <p:cNvGrpSpPr/>
          <p:nvPr/>
        </p:nvGrpSpPr>
        <p:grpSpPr>
          <a:xfrm>
            <a:off x="-1" y="1357409"/>
            <a:ext cx="12192001" cy="4846320"/>
            <a:chOff x="-1" y="1357409"/>
            <a:chExt cx="12192001" cy="4917518"/>
          </a:xfrm>
        </p:grpSpPr>
        <p:sp>
          <p:nvSpPr>
            <p:cNvPr id="581" name="Google Shape;581;g2bc6fafc247_2_258"/>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g2bc6fafc247_2_258"/>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83" name="Google Shape;583;g2bc6fafc247_2_258"/>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g2bc6fafc247_2_25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585" name="Google Shape;585;g2bc6fafc247_2_258"/>
          <p:cNvSpPr>
            <a:spLocks noGrp="1"/>
          </p:cNvSpPr>
          <p:nvPr>
            <p:ph type="pic" idx="2"/>
          </p:nvPr>
        </p:nvSpPr>
        <p:spPr>
          <a:xfrm>
            <a:off x="4110087" y="1444649"/>
            <a:ext cx="7548513" cy="4579079"/>
          </a:xfrm>
          <a:prstGeom prst="rect">
            <a:avLst/>
          </a:prstGeom>
          <a:noFill/>
          <a:ln>
            <a:noFill/>
          </a:ln>
        </p:spPr>
      </p:sp>
      <p:sp>
        <p:nvSpPr>
          <p:cNvPr id="586" name="Google Shape;586;g2bc6fafc247_2_258"/>
          <p:cNvSpPr txBox="1">
            <a:spLocks noGrp="1"/>
          </p:cNvSpPr>
          <p:nvPr>
            <p:ph type="body" idx="1"/>
          </p:nvPr>
        </p:nvSpPr>
        <p:spPr>
          <a:xfrm>
            <a:off x="443366" y="1444649"/>
            <a:ext cx="3365063" cy="457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Font typeface="Arial"/>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chemeClr val="accent2"/>
        </a:solidFill>
        <a:effectLst/>
      </p:bgPr>
    </p:bg>
    <p:spTree>
      <p:nvGrpSpPr>
        <p:cNvPr id="1" name="Shape 587"/>
        <p:cNvGrpSpPr/>
        <p:nvPr/>
      </p:nvGrpSpPr>
      <p:grpSpPr>
        <a:xfrm>
          <a:off x="0" y="0"/>
          <a:ext cx="0" cy="0"/>
          <a:chOff x="0" y="0"/>
          <a:chExt cx="0" cy="0"/>
        </a:xfrm>
      </p:grpSpPr>
      <p:sp>
        <p:nvSpPr>
          <p:cNvPr id="588" name="Google Shape;588;g2bc6fafc247_2_275"/>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g2bc6fafc247_2_275"/>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g2bc6fafc247_2_275"/>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g2bc6fafc247_2_275"/>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2" name="Google Shape;592;g2bc6fafc247_2_275"/>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3" name="Google Shape;593;g2bc6fafc247_2_275"/>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94" name="Google Shape;594;g2bc6fafc247_2_275"/>
          <p:cNvGrpSpPr/>
          <p:nvPr/>
        </p:nvGrpSpPr>
        <p:grpSpPr>
          <a:xfrm rot="-5400000">
            <a:off x="390304" y="-431739"/>
            <a:ext cx="757355" cy="863476"/>
            <a:chOff x="10431417" y="6819549"/>
            <a:chExt cx="3512798" cy="4005019"/>
          </a:xfrm>
        </p:grpSpPr>
        <p:sp>
          <p:nvSpPr>
            <p:cNvPr id="595" name="Google Shape;595;g2bc6fafc247_2_275"/>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g2bc6fafc247_2_275"/>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97" name="Google Shape;597;g2bc6fafc247_2_275"/>
          <p:cNvGrpSpPr/>
          <p:nvPr/>
        </p:nvGrpSpPr>
        <p:grpSpPr>
          <a:xfrm>
            <a:off x="-1" y="1357409"/>
            <a:ext cx="12192001" cy="4846320"/>
            <a:chOff x="-1" y="1357409"/>
            <a:chExt cx="12192001" cy="4917518"/>
          </a:xfrm>
        </p:grpSpPr>
        <p:sp>
          <p:nvSpPr>
            <p:cNvPr id="598" name="Google Shape;598;g2bc6fafc247_2_275"/>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g2bc6fafc247_2_275"/>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00" name="Google Shape;600;g2bc6fafc247_2_275"/>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g2bc6fafc247_2_275"/>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602" name="Google Shape;602;g2bc6fafc247_2_275"/>
          <p:cNvSpPr txBox="1">
            <a:spLocks noGrp="1"/>
          </p:cNvSpPr>
          <p:nvPr>
            <p:ph type="body" idx="1"/>
          </p:nvPr>
        </p:nvSpPr>
        <p:spPr>
          <a:xfrm>
            <a:off x="443366" y="1444649"/>
            <a:ext cx="3365063" cy="457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Font typeface="Arial"/>
              <a:buNone/>
              <a:defRPr sz="1600">
                <a:solidFill>
                  <a:schemeClr val="lt1"/>
                </a:solidFill>
              </a:defRPr>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3" name="Google Shape;603;g2bc6fafc247_2_275"/>
          <p:cNvSpPr txBox="1">
            <a:spLocks noGrp="1"/>
          </p:cNvSpPr>
          <p:nvPr>
            <p:ph type="body" idx="2"/>
          </p:nvPr>
        </p:nvSpPr>
        <p:spPr>
          <a:xfrm>
            <a:off x="3964290" y="1444649"/>
            <a:ext cx="7694310" cy="457907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SzPts val="2400"/>
              <a:buChar char="•"/>
              <a:defRPr sz="2400">
                <a:solidFill>
                  <a:schemeClr val="lt1"/>
                </a:solidFill>
              </a:defRPr>
            </a:lvl1pPr>
            <a:lvl2pPr marL="914400" lvl="1" indent="-355600" algn="l">
              <a:lnSpc>
                <a:spcPct val="90000"/>
              </a:lnSpc>
              <a:spcBef>
                <a:spcPts val="500"/>
              </a:spcBef>
              <a:spcAft>
                <a:spcPts val="0"/>
              </a:spcAft>
              <a:buSzPts val="2000"/>
              <a:buChar char="•"/>
              <a:defRPr sz="2000">
                <a:solidFill>
                  <a:schemeClr val="lt1"/>
                </a:solidFill>
              </a:defRPr>
            </a:lvl2pPr>
            <a:lvl3pPr marL="1371600" lvl="2" indent="-342900" algn="l">
              <a:lnSpc>
                <a:spcPct val="90000"/>
              </a:lnSpc>
              <a:spcBef>
                <a:spcPts val="500"/>
              </a:spcBef>
              <a:spcAft>
                <a:spcPts val="0"/>
              </a:spcAft>
              <a:buSzPts val="1800"/>
              <a:buChar char="•"/>
              <a:defRPr sz="1800">
                <a:solidFill>
                  <a:schemeClr val="lt1"/>
                </a:solidFill>
              </a:defRPr>
            </a:lvl3pPr>
            <a:lvl4pPr marL="1828800" lvl="3" indent="-330200" algn="l">
              <a:lnSpc>
                <a:spcPct val="90000"/>
              </a:lnSpc>
              <a:spcBef>
                <a:spcPts val="500"/>
              </a:spcBef>
              <a:spcAft>
                <a:spcPts val="0"/>
              </a:spcAft>
              <a:buSzPts val="1600"/>
              <a:buChar char="•"/>
              <a:defRPr sz="1600">
                <a:solidFill>
                  <a:schemeClr val="lt1"/>
                </a:solidFill>
              </a:defRPr>
            </a:lvl4pPr>
            <a:lvl5pPr marL="2286000" lvl="4" indent="-330200" algn="l">
              <a:lnSpc>
                <a:spcPct val="90000"/>
              </a:lnSpc>
              <a:spcBef>
                <a:spcPts val="500"/>
              </a:spcBef>
              <a:spcAft>
                <a:spcPts val="0"/>
              </a:spcAft>
              <a:buSzPts val="1600"/>
              <a:buChar char="•"/>
              <a:defRPr sz="1600">
                <a:solidFill>
                  <a:schemeClr val="lt1"/>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04"/>
        <p:cNvGrpSpPr/>
        <p:nvPr/>
      </p:nvGrpSpPr>
      <p:grpSpPr>
        <a:xfrm>
          <a:off x="0" y="0"/>
          <a:ext cx="0" cy="0"/>
          <a:chOff x="0" y="0"/>
          <a:chExt cx="0" cy="0"/>
        </a:xfrm>
      </p:grpSpPr>
      <p:sp>
        <p:nvSpPr>
          <p:cNvPr id="605" name="Google Shape;605;g2bc6fafc247_2_292"/>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6" name="Google Shape;606;g2bc6fafc247_2_292"/>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g2bc6fafc247_2_292"/>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g2bc6fafc247_2_292"/>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9" name="Google Shape;609;g2bc6fafc247_2_292"/>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610" name="Google Shape;610;g2bc6fafc247_2_292"/>
          <p:cNvGrpSpPr/>
          <p:nvPr/>
        </p:nvGrpSpPr>
        <p:grpSpPr>
          <a:xfrm rot="-5400000">
            <a:off x="390304" y="-431739"/>
            <a:ext cx="757355" cy="863476"/>
            <a:chOff x="10431417" y="6819549"/>
            <a:chExt cx="3512798" cy="4005019"/>
          </a:xfrm>
        </p:grpSpPr>
        <p:sp>
          <p:nvSpPr>
            <p:cNvPr id="611" name="Google Shape;611;g2bc6fafc247_2_292"/>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2" name="Google Shape;612;g2bc6fafc247_2_292"/>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13" name="Google Shape;613;g2bc6fafc247_2_292"/>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4" name="Google Shape;614;g2bc6fafc247_2_29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chemeClr val="accent2"/>
        </a:solidFill>
        <a:effectLst/>
      </p:bgPr>
    </p:bg>
    <p:spTree>
      <p:nvGrpSpPr>
        <p:cNvPr id="1" name="Shape 81"/>
        <p:cNvGrpSpPr/>
        <p:nvPr/>
      </p:nvGrpSpPr>
      <p:grpSpPr>
        <a:xfrm>
          <a:off x="0" y="0"/>
          <a:ext cx="0" cy="0"/>
          <a:chOff x="0" y="0"/>
          <a:chExt cx="0" cy="0"/>
        </a:xfrm>
      </p:grpSpPr>
      <p:sp>
        <p:nvSpPr>
          <p:cNvPr id="82" name="Google Shape;82;p18"/>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18"/>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 name="Google Shape;84;p18"/>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 name="Google Shape;85;p1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grpSp>
        <p:nvGrpSpPr>
          <p:cNvPr id="87" name="Google Shape;87;p18"/>
          <p:cNvGrpSpPr/>
          <p:nvPr/>
        </p:nvGrpSpPr>
        <p:grpSpPr>
          <a:xfrm rot="-5400000">
            <a:off x="390304" y="-431739"/>
            <a:ext cx="757355" cy="863476"/>
            <a:chOff x="10431417" y="6819549"/>
            <a:chExt cx="3512798" cy="4005019"/>
          </a:xfrm>
        </p:grpSpPr>
        <p:sp>
          <p:nvSpPr>
            <p:cNvPr id="88" name="Google Shape;88;p18"/>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18"/>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0" name="Google Shape;90;p18"/>
          <p:cNvSpPr txBox="1">
            <a:spLocks noGrp="1"/>
          </p:cNvSpPr>
          <p:nvPr>
            <p:ph type="body" idx="1"/>
          </p:nvPr>
        </p:nvSpPr>
        <p:spPr>
          <a:xfrm>
            <a:off x="444500" y="1625385"/>
            <a:ext cx="6718300" cy="4093243"/>
          </a:xfrm>
          <a:prstGeom prst="rect">
            <a:avLst/>
          </a:prstGeom>
          <a:noFill/>
          <a:ln>
            <a:noFill/>
          </a:ln>
        </p:spPr>
        <p:txBody>
          <a:bodyPr spcFirstLastPara="1" wrap="square" lIns="91425" tIns="45700" rIns="91425" bIns="45700" anchor="t" anchorCtr="0">
            <a:noAutofit/>
          </a:bodyPr>
          <a:lstStyle>
            <a:lvl1pPr marL="457200" lvl="0"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1pPr>
            <a:lvl2pPr marL="914400" lvl="1"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2pPr>
            <a:lvl3pPr marL="1371600" lvl="2" indent="-304800" algn="l">
              <a:lnSpc>
                <a:spcPct val="100000"/>
              </a:lnSpc>
              <a:spcBef>
                <a:spcPts val="600"/>
              </a:spcBef>
              <a:spcAft>
                <a:spcPts val="0"/>
              </a:spcAft>
              <a:buSzPts val="1200"/>
              <a:buChar char="•"/>
              <a:defRPr sz="12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accent2"/>
        </a:solidFill>
        <a:effectLst/>
      </p:bgPr>
    </p:bg>
    <p:spTree>
      <p:nvGrpSpPr>
        <p:cNvPr id="1" name="Shape 91"/>
        <p:cNvGrpSpPr/>
        <p:nvPr/>
      </p:nvGrpSpPr>
      <p:grpSpPr>
        <a:xfrm>
          <a:off x="0" y="0"/>
          <a:ext cx="0" cy="0"/>
          <a:chOff x="0" y="0"/>
          <a:chExt cx="0" cy="0"/>
        </a:xfrm>
      </p:grpSpPr>
      <p:sp>
        <p:nvSpPr>
          <p:cNvPr id="92" name="Google Shape;92;p27"/>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 name="Google Shape;93;p27"/>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 name="Google Shape;94;p27"/>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27"/>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 name="Google Shape;96;p27"/>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27"/>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8" name="Google Shape;98;p27"/>
          <p:cNvGrpSpPr/>
          <p:nvPr/>
        </p:nvGrpSpPr>
        <p:grpSpPr>
          <a:xfrm rot="-5400000">
            <a:off x="390304" y="-431739"/>
            <a:ext cx="757355" cy="863476"/>
            <a:chOff x="10431417" y="6819549"/>
            <a:chExt cx="3512798" cy="4005019"/>
          </a:xfrm>
        </p:grpSpPr>
        <p:sp>
          <p:nvSpPr>
            <p:cNvPr id="99" name="Google Shape;99;p27"/>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 name="Google Shape;100;p27"/>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1" name="Google Shape;101;p27"/>
          <p:cNvGrpSpPr/>
          <p:nvPr/>
        </p:nvGrpSpPr>
        <p:grpSpPr>
          <a:xfrm>
            <a:off x="-1" y="1357409"/>
            <a:ext cx="12192001" cy="4846320"/>
            <a:chOff x="-1" y="1357409"/>
            <a:chExt cx="12192001" cy="4917518"/>
          </a:xfrm>
        </p:grpSpPr>
        <p:sp>
          <p:nvSpPr>
            <p:cNvPr id="102" name="Google Shape;102;p27"/>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27"/>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4" name="Google Shape;104;p27"/>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 name="Google Shape;105;p27"/>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27"/>
          <p:cNvSpPr txBox="1">
            <a:spLocks noGrp="1"/>
          </p:cNvSpPr>
          <p:nvPr>
            <p:ph type="body" idx="1"/>
          </p:nvPr>
        </p:nvSpPr>
        <p:spPr>
          <a:xfrm>
            <a:off x="443365" y="1825625"/>
            <a:ext cx="11215235"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solidFill>
                  <a:schemeClr val="lt1"/>
                </a:solidFill>
              </a:defRPr>
            </a:lvl1pPr>
            <a:lvl2pPr marL="914400" lvl="1" indent="-381000" algn="l">
              <a:lnSpc>
                <a:spcPct val="90000"/>
              </a:lnSpc>
              <a:spcBef>
                <a:spcPts val="500"/>
              </a:spcBef>
              <a:spcAft>
                <a:spcPts val="0"/>
              </a:spcAft>
              <a:buSzPts val="2400"/>
              <a:buChar char="•"/>
              <a:defRPr>
                <a:solidFill>
                  <a:schemeClr val="lt1"/>
                </a:solidFill>
              </a:defRPr>
            </a:lvl2pPr>
            <a:lvl3pPr marL="1371600" lvl="2" indent="-355600" algn="l">
              <a:lnSpc>
                <a:spcPct val="90000"/>
              </a:lnSpc>
              <a:spcBef>
                <a:spcPts val="500"/>
              </a:spcBef>
              <a:spcAft>
                <a:spcPts val="0"/>
              </a:spcAft>
              <a:buSzPts val="2000"/>
              <a:buChar char="•"/>
              <a:defRPr>
                <a:solidFill>
                  <a:schemeClr val="lt1"/>
                </a:solidFill>
              </a:defRPr>
            </a:lvl3pPr>
            <a:lvl4pPr marL="1828800" lvl="3" indent="-342900" algn="l">
              <a:lnSpc>
                <a:spcPct val="90000"/>
              </a:lnSpc>
              <a:spcBef>
                <a:spcPts val="500"/>
              </a:spcBef>
              <a:spcAft>
                <a:spcPts val="0"/>
              </a:spcAft>
              <a:buSzPts val="1800"/>
              <a:buChar char="•"/>
              <a:defRPr>
                <a:solidFill>
                  <a:schemeClr val="lt1"/>
                </a:solidFill>
              </a:defRPr>
            </a:lvl4pPr>
            <a:lvl5pPr marL="2286000" lvl="4" indent="-342900" algn="l">
              <a:lnSpc>
                <a:spcPct val="90000"/>
              </a:lnSpc>
              <a:spcBef>
                <a:spcPts val="500"/>
              </a:spcBef>
              <a:spcAft>
                <a:spcPts val="0"/>
              </a:spcAft>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 3 Section">
  <p:cSld name="Photo + 3 Sec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19"/>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9" name="Google Shape;109;p19"/>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 name="Google Shape;110;p19"/>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19"/>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2" name="Google Shape;112;p19"/>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19"/>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14" name="Google Shape;114;p19"/>
          <p:cNvGrpSpPr/>
          <p:nvPr/>
        </p:nvGrpSpPr>
        <p:grpSpPr>
          <a:xfrm rot="-5400000">
            <a:off x="390304" y="-431739"/>
            <a:ext cx="757355" cy="863476"/>
            <a:chOff x="10431417" y="6819549"/>
            <a:chExt cx="3512798" cy="4005019"/>
          </a:xfrm>
        </p:grpSpPr>
        <p:sp>
          <p:nvSpPr>
            <p:cNvPr id="115" name="Google Shape;115;p19"/>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6" name="Google Shape;116;p19"/>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17" name="Google Shape;117;p19"/>
          <p:cNvGrpSpPr/>
          <p:nvPr/>
        </p:nvGrpSpPr>
        <p:grpSpPr>
          <a:xfrm>
            <a:off x="-1" y="1357409"/>
            <a:ext cx="12192001" cy="4846320"/>
            <a:chOff x="-1" y="1357409"/>
            <a:chExt cx="12192001" cy="4917518"/>
          </a:xfrm>
        </p:grpSpPr>
        <p:sp>
          <p:nvSpPr>
            <p:cNvPr id="118" name="Google Shape;118;p19"/>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19"/>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20" name="Google Shape;120;p19"/>
          <p:cNvSpPr txBox="1">
            <a:spLocks noGrp="1"/>
          </p:cNvSpPr>
          <p:nvPr>
            <p:ph type="body" idx="1"/>
          </p:nvPr>
        </p:nvSpPr>
        <p:spPr>
          <a:xfrm>
            <a:off x="542094"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9"/>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2" name="Google Shape;122;p19"/>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19"/>
          <p:cNvSpPr>
            <a:spLocks noGrp="1"/>
          </p:cNvSpPr>
          <p:nvPr>
            <p:ph type="pic" idx="2"/>
          </p:nvPr>
        </p:nvSpPr>
        <p:spPr>
          <a:xfrm>
            <a:off x="-2" y="1352575"/>
            <a:ext cx="12192002" cy="2289897"/>
          </a:xfrm>
          <a:prstGeom prst="rect">
            <a:avLst/>
          </a:prstGeom>
          <a:noFill/>
          <a:ln>
            <a:noFill/>
          </a:ln>
        </p:spPr>
      </p:sp>
      <p:sp>
        <p:nvSpPr>
          <p:cNvPr id="124" name="Google Shape;124;p19"/>
          <p:cNvSpPr txBox="1">
            <a:spLocks noGrp="1"/>
          </p:cNvSpPr>
          <p:nvPr>
            <p:ph type="body" idx="3"/>
          </p:nvPr>
        </p:nvSpPr>
        <p:spPr>
          <a:xfrm>
            <a:off x="4444169"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9"/>
          <p:cNvSpPr txBox="1">
            <a:spLocks noGrp="1"/>
          </p:cNvSpPr>
          <p:nvPr>
            <p:ph type="body" idx="4"/>
          </p:nvPr>
        </p:nvSpPr>
        <p:spPr>
          <a:xfrm>
            <a:off x="8346244" y="4240093"/>
            <a:ext cx="32933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Text">
  <p:cSld name="Photo + Text">
    <p:bg>
      <p:bgPr>
        <a:solidFill>
          <a:schemeClr val="accent2"/>
        </a:solidFill>
        <a:effectLst/>
      </p:bgPr>
    </p:bg>
    <p:spTree>
      <p:nvGrpSpPr>
        <p:cNvPr id="1" name="Shape 126"/>
        <p:cNvGrpSpPr/>
        <p:nvPr/>
      </p:nvGrpSpPr>
      <p:grpSpPr>
        <a:xfrm>
          <a:off x="0" y="0"/>
          <a:ext cx="0" cy="0"/>
          <a:chOff x="0" y="0"/>
          <a:chExt cx="0" cy="0"/>
        </a:xfrm>
      </p:grpSpPr>
      <p:sp>
        <p:nvSpPr>
          <p:cNvPr id="127" name="Google Shape;127;p20"/>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8" name="Google Shape;128;p20"/>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9" name="Google Shape;129;p20"/>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0" name="Google Shape;130;p20"/>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1" name="Google Shape;131;p20"/>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20"/>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33" name="Google Shape;133;p20"/>
          <p:cNvGrpSpPr/>
          <p:nvPr/>
        </p:nvGrpSpPr>
        <p:grpSpPr>
          <a:xfrm rot="-5400000">
            <a:off x="390304" y="-431739"/>
            <a:ext cx="757355" cy="863476"/>
            <a:chOff x="10431417" y="6819549"/>
            <a:chExt cx="3512798" cy="4005019"/>
          </a:xfrm>
        </p:grpSpPr>
        <p:sp>
          <p:nvSpPr>
            <p:cNvPr id="134" name="Google Shape;134;p20"/>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20"/>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36" name="Google Shape;136;p20"/>
          <p:cNvGrpSpPr/>
          <p:nvPr/>
        </p:nvGrpSpPr>
        <p:grpSpPr>
          <a:xfrm>
            <a:off x="-1" y="1357409"/>
            <a:ext cx="12192001" cy="4846320"/>
            <a:chOff x="-1" y="1357409"/>
            <a:chExt cx="12192001" cy="4917518"/>
          </a:xfrm>
        </p:grpSpPr>
        <p:sp>
          <p:nvSpPr>
            <p:cNvPr id="137" name="Google Shape;137;p20"/>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20"/>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9" name="Google Shape;139;p20"/>
          <p:cNvSpPr txBox="1">
            <a:spLocks noGrp="1"/>
          </p:cNvSpPr>
          <p:nvPr>
            <p:ph type="body" idx="1"/>
          </p:nvPr>
        </p:nvSpPr>
        <p:spPr>
          <a:xfrm>
            <a:off x="542094" y="4240093"/>
            <a:ext cx="9402006" cy="14630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marL="914400" lvl="1" indent="-330200" algn="l">
              <a:lnSpc>
                <a:spcPct val="100000"/>
              </a:lnSpc>
              <a:spcBef>
                <a:spcPts val="6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00000"/>
              </a:lnSpc>
              <a:spcBef>
                <a:spcPts val="600"/>
              </a:spcBef>
              <a:spcAft>
                <a:spcPts val="0"/>
              </a:spcAft>
              <a:buSzPts val="1400"/>
              <a:buChar char="•"/>
              <a:defRPr sz="1400">
                <a:solidFill>
                  <a:schemeClr val="lt1"/>
                </a:solidFill>
                <a:latin typeface="Arial"/>
                <a:ea typeface="Arial"/>
                <a:cs typeface="Arial"/>
                <a:sym typeface="Arial"/>
              </a:defRPr>
            </a:lvl3pPr>
            <a:lvl4pPr marL="1828800" lvl="3"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4pPr>
            <a:lvl5pPr marL="2286000" lvl="4" indent="-317500" algn="l">
              <a:lnSpc>
                <a:spcPct val="90000"/>
              </a:lnSpc>
              <a:spcBef>
                <a:spcPts val="500"/>
              </a:spcBef>
              <a:spcAft>
                <a:spcPts val="0"/>
              </a:spcAft>
              <a:buSzPts val="1400"/>
              <a:buChar char="•"/>
              <a:defRPr sz="1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20"/>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p20"/>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20"/>
          <p:cNvSpPr>
            <a:spLocks noGrp="1"/>
          </p:cNvSpPr>
          <p:nvPr>
            <p:ph type="pic" idx="2"/>
          </p:nvPr>
        </p:nvSpPr>
        <p:spPr>
          <a:xfrm>
            <a:off x="-2" y="1352575"/>
            <a:ext cx="12192002" cy="228989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accent2"/>
        </a:solidFill>
        <a:effectLst/>
      </p:bgPr>
    </p:bg>
    <p:spTree>
      <p:nvGrpSpPr>
        <p:cNvPr id="1" name="Shape 143"/>
        <p:cNvGrpSpPr/>
        <p:nvPr/>
      </p:nvGrpSpPr>
      <p:grpSpPr>
        <a:xfrm>
          <a:off x="0" y="0"/>
          <a:ext cx="0" cy="0"/>
          <a:chOff x="0" y="0"/>
          <a:chExt cx="0" cy="0"/>
        </a:xfrm>
      </p:grpSpPr>
      <p:sp>
        <p:nvSpPr>
          <p:cNvPr id="144" name="Google Shape;144;p21"/>
          <p:cNvSpPr/>
          <p:nvPr/>
        </p:nvSpPr>
        <p:spPr>
          <a:xfrm>
            <a:off x="0" y="0"/>
            <a:ext cx="12192000" cy="6884191"/>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5" name="Google Shape;145;p21"/>
          <p:cNvSpPr/>
          <p:nvPr/>
        </p:nvSpPr>
        <p:spPr>
          <a:xfrm>
            <a:off x="0" y="0"/>
            <a:ext cx="12192001" cy="6884191"/>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6" name="Google Shape;146;p21"/>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p21"/>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8" name="Google Shape;148;p21"/>
          <p:cNvSpPr/>
          <p:nvPr/>
        </p:nvSpPr>
        <p:spPr>
          <a:xfrm rot="5400000" flipH="1">
            <a:off x="2664628"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9" name="Google Shape;149;p21"/>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200"/>
              <a:buFont typeface="Trebuchet MS"/>
              <a:buNone/>
              <a:defRPr sz="3200" b="1">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50" name="Google Shape;150;p21"/>
          <p:cNvGrpSpPr/>
          <p:nvPr/>
        </p:nvGrpSpPr>
        <p:grpSpPr>
          <a:xfrm rot="-5400000">
            <a:off x="390304" y="-431739"/>
            <a:ext cx="757355" cy="863476"/>
            <a:chOff x="10431417" y="6819549"/>
            <a:chExt cx="3512798" cy="4005019"/>
          </a:xfrm>
        </p:grpSpPr>
        <p:sp>
          <p:nvSpPr>
            <p:cNvPr id="151" name="Google Shape;151;p21"/>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 name="Google Shape;152;p21"/>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53" name="Google Shape;153;p21"/>
          <p:cNvGrpSpPr/>
          <p:nvPr/>
        </p:nvGrpSpPr>
        <p:grpSpPr>
          <a:xfrm>
            <a:off x="-1" y="1357409"/>
            <a:ext cx="12192001" cy="4846320"/>
            <a:chOff x="-1" y="1357409"/>
            <a:chExt cx="12192001" cy="4917518"/>
          </a:xfrm>
        </p:grpSpPr>
        <p:sp>
          <p:nvSpPr>
            <p:cNvPr id="154" name="Google Shape;154;p21"/>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5" name="Google Shape;155;p21"/>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56" name="Google Shape;156;p21"/>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7" name="Google Shape;157;p21"/>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158"/>
        <p:cNvGrpSpPr/>
        <p:nvPr/>
      </p:nvGrpSpPr>
      <p:grpSpPr>
        <a:xfrm>
          <a:off x="0" y="0"/>
          <a:ext cx="0" cy="0"/>
          <a:chOff x="0" y="0"/>
          <a:chExt cx="0" cy="0"/>
        </a:xfrm>
      </p:grpSpPr>
      <p:sp>
        <p:nvSpPr>
          <p:cNvPr id="159" name="Google Shape;159;p22"/>
          <p:cNvSpPr/>
          <p:nvPr/>
        </p:nvSpPr>
        <p:spPr>
          <a:xfrm>
            <a:off x="0" y="0"/>
            <a:ext cx="12192000" cy="6858000"/>
          </a:xfrm>
          <a:prstGeom prst="rect">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0" name="Google Shape;160;p22"/>
          <p:cNvSpPr/>
          <p:nvPr/>
        </p:nvSpPr>
        <p:spPr>
          <a:xfrm rot="5400000" flipH="1">
            <a:off x="2855762" y="-2473495"/>
            <a:ext cx="6862743" cy="11809733"/>
          </a:xfrm>
          <a:custGeom>
            <a:avLst/>
            <a:gdLst/>
            <a:ahLst/>
            <a:cxnLst/>
            <a:rect l="l" t="t" r="r" b="b"/>
            <a:pathLst>
              <a:path w="6862743" h="11809733" extrusionOk="0">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 name="Google Shape;161;p22"/>
          <p:cNvSpPr/>
          <p:nvPr/>
        </p:nvSpPr>
        <p:spPr>
          <a:xfrm rot="5400000" flipH="1">
            <a:off x="2626806" y="-2626805"/>
            <a:ext cx="6862743" cy="12116353"/>
          </a:xfrm>
          <a:custGeom>
            <a:avLst/>
            <a:gdLst/>
            <a:ahLst/>
            <a:cxnLst/>
            <a:rect l="l" t="t" r="r" b="b"/>
            <a:pathLst>
              <a:path w="6853871" h="12116353" extrusionOk="0">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22"/>
          <p:cNvSpPr/>
          <p:nvPr/>
        </p:nvSpPr>
        <p:spPr>
          <a:xfrm rot="5400000" flipH="1">
            <a:off x="2664629" y="-2664627"/>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3" name="Google Shape;163;p22"/>
          <p:cNvSpPr/>
          <p:nvPr/>
        </p:nvSpPr>
        <p:spPr>
          <a:xfrm>
            <a:off x="533399" y="914400"/>
            <a:ext cx="1944914" cy="1944914"/>
          </a:xfrm>
          <a:prstGeom prst="ellipse">
            <a:avLst/>
          </a:prstGeom>
          <a:solidFill>
            <a:srgbClr val="003252"/>
          </a:solidFill>
          <a:ln w="76200" cap="flat" cmpd="sng">
            <a:solidFill>
              <a:schemeClr val="accent1">
                <a:alpha val="54117"/>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4" name="Google Shape;164;p22"/>
          <p:cNvSpPr txBox="1"/>
          <p:nvPr/>
        </p:nvSpPr>
        <p:spPr>
          <a:xfrm>
            <a:off x="956993" y="923305"/>
            <a:ext cx="1005115" cy="28593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FAEFF"/>
              </a:buClr>
              <a:buSzPts val="18400"/>
              <a:buFont typeface="Trebuchet MS"/>
              <a:buNone/>
            </a:pPr>
            <a:r>
              <a:rPr lang="en-US" sz="18400" b="0" i="0" u="none" strike="noStrike" cap="none">
                <a:solidFill>
                  <a:srgbClr val="2FAEFF"/>
                </a:solidFill>
                <a:latin typeface="Trebuchet MS"/>
                <a:ea typeface="Trebuchet MS"/>
                <a:cs typeface="Trebuchet MS"/>
                <a:sym typeface="Trebuchet MS"/>
              </a:rPr>
              <a:t>“</a:t>
            </a:r>
            <a:endParaRPr sz="1400" b="0" i="0" u="none" strike="noStrike" cap="none">
              <a:solidFill>
                <a:srgbClr val="000000"/>
              </a:solidFill>
              <a:latin typeface="Arial"/>
              <a:ea typeface="Arial"/>
              <a:cs typeface="Arial"/>
              <a:sym typeface="Arial"/>
            </a:endParaRPr>
          </a:p>
        </p:txBody>
      </p:sp>
      <p:sp>
        <p:nvSpPr>
          <p:cNvPr id="165" name="Google Shape;165;p22"/>
          <p:cNvSpPr txBox="1">
            <a:spLocks noGrp="1"/>
          </p:cNvSpPr>
          <p:nvPr>
            <p:ph type="title"/>
          </p:nvPr>
        </p:nvSpPr>
        <p:spPr>
          <a:xfrm>
            <a:off x="533399" y="3200400"/>
            <a:ext cx="7551057" cy="285931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200"/>
              <a:buFont typeface="Trebuchet MS"/>
              <a:buNone/>
              <a:defRPr sz="3200" b="0" i="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8204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8204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accent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4"/>
          <p:cNvSpPr txBox="1">
            <a:spLocks noGrp="1"/>
          </p:cNvSpPr>
          <p:nvPr>
            <p:ph type="sldNum" idx="12"/>
          </p:nvPr>
        </p:nvSpPr>
        <p:spPr>
          <a:xfrm>
            <a:off x="11112500" y="6356350"/>
            <a:ext cx="660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4"/>
          <p:cNvSpPr/>
          <p:nvPr/>
        </p:nvSpPr>
        <p:spPr>
          <a:xfrm>
            <a:off x="0" y="1"/>
            <a:ext cx="12192000" cy="6857999"/>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14"/>
          <p:cNvSpPr/>
          <p:nvPr/>
        </p:nvSpPr>
        <p:spPr>
          <a:xfrm>
            <a:off x="0" y="1"/>
            <a:ext cx="12192001" cy="6857999"/>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 name="Google Shape;15;p14"/>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14"/>
          <p:cNvSpPr/>
          <p:nvPr/>
        </p:nvSpPr>
        <p:spPr>
          <a:xfrm rot="5400000" flipH="1">
            <a:off x="2664629" y="-2669372"/>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7;p14"/>
          <p:cNvSpPr/>
          <p:nvPr/>
        </p:nvSpPr>
        <p:spPr>
          <a:xfrm rot="5400000" flipH="1">
            <a:off x="2664629" y="-2669372"/>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14"/>
          <p:cNvSpPr txBox="1"/>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3200"/>
              <a:buFont typeface="Trebuchet MS"/>
              <a:buNone/>
            </a:pPr>
            <a:r>
              <a:rPr lang="en-US" sz="3200" b="1" i="0" u="none" strike="noStrike" cap="none">
                <a:solidFill>
                  <a:schemeClr val="lt1"/>
                </a:solidFill>
                <a:latin typeface="Trebuchet MS"/>
                <a:ea typeface="Trebuchet MS"/>
                <a:cs typeface="Trebuchet MS"/>
                <a:sym typeface="Trebuchet MS"/>
              </a:rPr>
              <a:t>Click to edit Master title style</a:t>
            </a:r>
            <a:endParaRPr sz="1400" b="0" i="0" u="none" strike="noStrike" cap="none">
              <a:solidFill>
                <a:srgbClr val="000000"/>
              </a:solidFill>
              <a:latin typeface="Arial"/>
              <a:ea typeface="Arial"/>
              <a:cs typeface="Arial"/>
              <a:sym typeface="Arial"/>
            </a:endParaRPr>
          </a:p>
        </p:txBody>
      </p:sp>
      <p:grpSp>
        <p:nvGrpSpPr>
          <p:cNvPr id="19" name="Google Shape;19;p14"/>
          <p:cNvGrpSpPr/>
          <p:nvPr/>
        </p:nvGrpSpPr>
        <p:grpSpPr>
          <a:xfrm rot="-5400000">
            <a:off x="390304" y="-431739"/>
            <a:ext cx="757355" cy="863476"/>
            <a:chOff x="10431417" y="6819549"/>
            <a:chExt cx="3512798" cy="4005019"/>
          </a:xfrm>
        </p:grpSpPr>
        <p:sp>
          <p:nvSpPr>
            <p:cNvPr id="20" name="Google Shape;20;p14"/>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 name="Google Shape;21;p14"/>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2" name="Google Shape;22;p14"/>
          <p:cNvGrpSpPr/>
          <p:nvPr/>
        </p:nvGrpSpPr>
        <p:grpSpPr>
          <a:xfrm>
            <a:off x="-1" y="1357409"/>
            <a:ext cx="12192001" cy="4846320"/>
            <a:chOff x="-1" y="1357409"/>
            <a:chExt cx="12192001" cy="4917518"/>
          </a:xfrm>
        </p:grpSpPr>
        <p:sp>
          <p:nvSpPr>
            <p:cNvPr id="23" name="Google Shape;23;p14"/>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14"/>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5" name="Google Shape;25;p14"/>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14"/>
          <p:cNvSpPr txBox="1"/>
          <p:nvPr/>
        </p:nvSpPr>
        <p:spPr>
          <a:xfrm>
            <a:off x="11252200" y="6315075"/>
            <a:ext cx="406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Oswald"/>
                <a:ea typeface="Oswald"/>
                <a:cs typeface="Oswald"/>
                <a:sym typeface="Oswald"/>
              </a:rPr>
              <a:t>‹#›</a:t>
            </a:fld>
            <a:endParaRPr sz="1000" b="0" i="0" u="none" strike="noStrike" cap="none">
              <a:solidFill>
                <a:schemeClr val="lt1"/>
              </a:solidFill>
              <a:latin typeface="Oswald"/>
              <a:ea typeface="Oswald"/>
              <a:cs typeface="Oswald"/>
              <a:sym typeface="Oswa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g2bc6fafc247_2_0"/>
          <p:cNvSpPr txBox="1">
            <a:spLocks noGrp="1"/>
          </p:cNvSpPr>
          <p:nvPr>
            <p:ph type="title"/>
          </p:nvPr>
        </p:nvSpPr>
        <p:spPr>
          <a:xfrm>
            <a:off x="838200" y="365125"/>
            <a:ext cx="108204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4" name="Google Shape;314;g2bc6fafc247_2_0"/>
          <p:cNvSpPr txBox="1">
            <a:spLocks noGrp="1"/>
          </p:cNvSpPr>
          <p:nvPr>
            <p:ph type="body" idx="1"/>
          </p:nvPr>
        </p:nvSpPr>
        <p:spPr>
          <a:xfrm>
            <a:off x="838200" y="1825625"/>
            <a:ext cx="108204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accent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5" name="Google Shape;315;g2bc6fafc247_2_0"/>
          <p:cNvSpPr txBox="1">
            <a:spLocks noGrp="1"/>
          </p:cNvSpPr>
          <p:nvPr>
            <p:ph type="sldNum" idx="12"/>
          </p:nvPr>
        </p:nvSpPr>
        <p:spPr>
          <a:xfrm>
            <a:off x="11112500" y="6356350"/>
            <a:ext cx="660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g2bc6fafc247_2_0"/>
          <p:cNvSpPr/>
          <p:nvPr/>
        </p:nvSpPr>
        <p:spPr>
          <a:xfrm>
            <a:off x="0" y="1"/>
            <a:ext cx="12192000" cy="6857999"/>
          </a:xfrm>
          <a:prstGeom prst="rect">
            <a:avLst/>
          </a:pr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7" name="Google Shape;317;g2bc6fafc247_2_0"/>
          <p:cNvSpPr/>
          <p:nvPr/>
        </p:nvSpPr>
        <p:spPr>
          <a:xfrm>
            <a:off x="0" y="1"/>
            <a:ext cx="12192001" cy="6857999"/>
          </a:xfrm>
          <a:custGeom>
            <a:avLst/>
            <a:gdLst/>
            <a:ahLst/>
            <a:cxnLst/>
            <a:rect l="l" t="t" r="r" b="b"/>
            <a:pathLst>
              <a:path w="12192001" h="6884191" extrusionOk="0">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g2bc6fafc247_2_0"/>
          <p:cNvSpPr/>
          <p:nvPr/>
        </p:nvSpPr>
        <p:spPr>
          <a:xfrm rot="5400000" flipH="1">
            <a:off x="2964809" y="-2364446"/>
            <a:ext cx="6862744" cy="11591639"/>
          </a:xfrm>
          <a:custGeom>
            <a:avLst/>
            <a:gdLst/>
            <a:ahLst/>
            <a:cxnLst/>
            <a:rect l="l" t="t" r="r" b="b"/>
            <a:pathLst>
              <a:path w="6862744" h="11591639" extrusionOk="0">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solidFill>
            <a:srgbClr val="289B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9" name="Google Shape;319;g2bc6fafc247_2_0"/>
          <p:cNvSpPr/>
          <p:nvPr/>
        </p:nvSpPr>
        <p:spPr>
          <a:xfrm rot="5400000" flipH="1">
            <a:off x="2664629" y="-2669372"/>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g2bc6fafc247_2_0"/>
          <p:cNvSpPr/>
          <p:nvPr/>
        </p:nvSpPr>
        <p:spPr>
          <a:xfrm rot="5400000" flipH="1">
            <a:off x="2664629" y="-2669372"/>
            <a:ext cx="6862744" cy="12192000"/>
          </a:xfrm>
          <a:custGeom>
            <a:avLst/>
            <a:gdLst/>
            <a:ahLst/>
            <a:cxnLst/>
            <a:rect l="l" t="t" r="r" b="b"/>
            <a:pathLst>
              <a:path w="6849744" h="12192000" extrusionOk="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rgbClr val="003252">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1" name="Google Shape;321;g2bc6fafc247_2_0"/>
          <p:cNvSpPr txBox="1"/>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3200"/>
              <a:buFont typeface="Trebuchet MS"/>
              <a:buNone/>
            </a:pPr>
            <a:r>
              <a:rPr lang="en-US" sz="3200" b="1" i="0" u="none" strike="noStrike" cap="none">
                <a:solidFill>
                  <a:schemeClr val="lt1"/>
                </a:solidFill>
                <a:latin typeface="Trebuchet MS"/>
                <a:ea typeface="Trebuchet MS"/>
                <a:cs typeface="Trebuchet MS"/>
                <a:sym typeface="Trebuchet MS"/>
              </a:rPr>
              <a:t>Click to edit Master title style</a:t>
            </a:r>
            <a:endParaRPr sz="1400" b="0" i="0" u="none" strike="noStrike" cap="none">
              <a:solidFill>
                <a:srgbClr val="000000"/>
              </a:solidFill>
              <a:latin typeface="Arial"/>
              <a:ea typeface="Arial"/>
              <a:cs typeface="Arial"/>
              <a:sym typeface="Arial"/>
            </a:endParaRPr>
          </a:p>
        </p:txBody>
      </p:sp>
      <p:grpSp>
        <p:nvGrpSpPr>
          <p:cNvPr id="322" name="Google Shape;322;g2bc6fafc247_2_0"/>
          <p:cNvGrpSpPr/>
          <p:nvPr/>
        </p:nvGrpSpPr>
        <p:grpSpPr>
          <a:xfrm rot="-5400000">
            <a:off x="390304" y="-431739"/>
            <a:ext cx="757355" cy="863476"/>
            <a:chOff x="10431417" y="6819549"/>
            <a:chExt cx="3512798" cy="4005019"/>
          </a:xfrm>
        </p:grpSpPr>
        <p:sp>
          <p:nvSpPr>
            <p:cNvPr id="323" name="Google Shape;323;g2bc6fafc247_2_0"/>
            <p:cNvSpPr/>
            <p:nvPr/>
          </p:nvSpPr>
          <p:spPr>
            <a:xfrm rot="2700000">
              <a:off x="10945855" y="7826207"/>
              <a:ext cx="2483923" cy="2483924"/>
            </a:xfrm>
            <a:custGeom>
              <a:avLst/>
              <a:gdLst/>
              <a:ahLst/>
              <a:cxnLst/>
              <a:rect l="l" t="t" r="r" b="b"/>
              <a:pathLst>
                <a:path w="754341" h="754341" extrusionOk="0">
                  <a:moveTo>
                    <a:pt x="754341" y="754341"/>
                  </a:moveTo>
                  <a:lnTo>
                    <a:pt x="0" y="754341"/>
                  </a:lnTo>
                  <a:lnTo>
                    <a:pt x="0" y="0"/>
                  </a:lnTo>
                  <a:close/>
                </a:path>
              </a:pathLst>
            </a:cu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4" name="Google Shape;324;g2bc6fafc247_2_0"/>
            <p:cNvSpPr/>
            <p:nvPr/>
          </p:nvSpPr>
          <p:spPr>
            <a:xfrm rot="8100000" flipH="1">
              <a:off x="10986797" y="7317026"/>
              <a:ext cx="2402031" cy="2402032"/>
            </a:xfrm>
            <a:custGeom>
              <a:avLst/>
              <a:gdLst/>
              <a:ahLst/>
              <a:cxnLst/>
              <a:rect l="l" t="t" r="r" b="b"/>
              <a:pathLst>
                <a:path w="754341" h="754341" extrusionOk="0">
                  <a:moveTo>
                    <a:pt x="754341" y="754341"/>
                  </a:moveTo>
                  <a:lnTo>
                    <a:pt x="0" y="754341"/>
                  </a:lnTo>
                  <a:lnTo>
                    <a:pt x="0" y="0"/>
                  </a:lnTo>
                  <a:close/>
                </a:path>
              </a:pathLst>
            </a:cu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25" name="Google Shape;325;g2bc6fafc247_2_0"/>
          <p:cNvGrpSpPr/>
          <p:nvPr/>
        </p:nvGrpSpPr>
        <p:grpSpPr>
          <a:xfrm>
            <a:off x="-1" y="1357409"/>
            <a:ext cx="12192001" cy="4846320"/>
            <a:chOff x="-1" y="1357409"/>
            <a:chExt cx="12192001" cy="4917518"/>
          </a:xfrm>
        </p:grpSpPr>
        <p:sp>
          <p:nvSpPr>
            <p:cNvPr id="326" name="Google Shape;326;g2bc6fafc247_2_0"/>
            <p:cNvSpPr/>
            <p:nvPr/>
          </p:nvSpPr>
          <p:spPr>
            <a:xfrm rot="10800000" flipH="1">
              <a:off x="-1" y="1357409"/>
              <a:ext cx="12192000" cy="4917518"/>
            </a:xfrm>
            <a:prstGeom prst="snip1Rect">
              <a:avLst>
                <a:gd name="adj" fmla="val 0"/>
              </a:avLst>
            </a:prstGeom>
            <a:solidFill>
              <a:srgbClr val="1B67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7" name="Google Shape;327;g2bc6fafc247_2_0"/>
            <p:cNvSpPr/>
            <p:nvPr/>
          </p:nvSpPr>
          <p:spPr>
            <a:xfrm rot="10800000" flipH="1">
              <a:off x="-1" y="1357409"/>
              <a:ext cx="12192001" cy="4917518"/>
            </a:xfrm>
            <a:prstGeom prst="snip1Rect">
              <a:avLst>
                <a:gd name="adj" fmla="val 19670"/>
              </a:avLst>
            </a:prstGeom>
            <a:solidFill>
              <a:srgbClr val="00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28" name="Google Shape;328;g2bc6fafc247_2_0"/>
          <p:cNvSpPr/>
          <p:nvPr/>
        </p:nvSpPr>
        <p:spPr>
          <a:xfrm flipH="1">
            <a:off x="10782300" y="5448297"/>
            <a:ext cx="1409700" cy="1409703"/>
          </a:xfrm>
          <a:custGeom>
            <a:avLst/>
            <a:gdLst/>
            <a:ahLst/>
            <a:cxnLst/>
            <a:rect l="l" t="t" r="r" b="b"/>
            <a:pathLst>
              <a:path w="754341" h="754341" extrusionOk="0">
                <a:moveTo>
                  <a:pt x="754341" y="754341"/>
                </a:moveTo>
                <a:lnTo>
                  <a:pt x="0" y="754341"/>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9" name="Google Shape;329;g2bc6fafc247_2_0"/>
          <p:cNvSpPr txBox="1"/>
          <p:nvPr/>
        </p:nvSpPr>
        <p:spPr>
          <a:xfrm>
            <a:off x="11252200" y="6315075"/>
            <a:ext cx="4064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Oswald"/>
                <a:ea typeface="Oswald"/>
                <a:cs typeface="Oswald"/>
                <a:sym typeface="Oswald"/>
              </a:rPr>
              <a:t>‹#›</a:t>
            </a:fld>
            <a:endParaRPr sz="1000" b="0" i="0" u="none" strike="noStrike" cap="none">
              <a:solidFill>
                <a:schemeClr val="lt1"/>
              </a:solidFill>
              <a:latin typeface="Oswald"/>
              <a:ea typeface="Oswald"/>
              <a:cs typeface="Oswald"/>
              <a:sym typeface="Oswa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forms.gle/tYhPCbYBxR4oZqTD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forms.gle/tYhPCbYBxR4oZqTD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forms.gle/tYhPCbYBxR4oZqTD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forms.gle/tYhPCbYBxR4oZqTD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18"/>
        <p:cNvGrpSpPr/>
        <p:nvPr/>
      </p:nvGrpSpPr>
      <p:grpSpPr>
        <a:xfrm>
          <a:off x="0" y="0"/>
          <a:ext cx="0" cy="0"/>
          <a:chOff x="0" y="0"/>
          <a:chExt cx="0" cy="0"/>
        </a:xfrm>
      </p:grpSpPr>
      <p:sp>
        <p:nvSpPr>
          <p:cNvPr id="619" name="Google Shape;619;p1"/>
          <p:cNvSpPr txBox="1">
            <a:spLocks noGrp="1"/>
          </p:cNvSpPr>
          <p:nvPr>
            <p:ph type="ctrTitle"/>
          </p:nvPr>
        </p:nvSpPr>
        <p:spPr>
          <a:xfrm>
            <a:off x="6090077" y="1896050"/>
            <a:ext cx="6101923" cy="9144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Clr>
                <a:srgbClr val="D8D8D8"/>
              </a:buClr>
              <a:buSzPts val="3600"/>
              <a:buFont typeface="Arial"/>
              <a:buNone/>
            </a:pPr>
            <a:r>
              <a:rPr lang="en-US" sz="3600" u="sng">
                <a:solidFill>
                  <a:schemeClr val="lt1"/>
                </a:solidFill>
                <a:latin typeface="Trebuchet MS"/>
                <a:ea typeface="Trebuchet MS"/>
                <a:cs typeface="Trebuchet MS"/>
                <a:sym typeface="Trebuchet MS"/>
              </a:rPr>
              <a:t>INSPECTMATE</a:t>
            </a:r>
            <a:endParaRPr sz="3600" u="sng">
              <a:solidFill>
                <a:schemeClr val="lt1"/>
              </a:solidFill>
              <a:latin typeface="Trebuchet MS"/>
              <a:ea typeface="Trebuchet MS"/>
              <a:cs typeface="Trebuchet MS"/>
              <a:sym typeface="Trebuchet MS"/>
            </a:endParaRPr>
          </a:p>
          <a:p>
            <a:pPr marL="0" lvl="0" indent="0" algn="l" rtl="0">
              <a:lnSpc>
                <a:spcPct val="115000"/>
              </a:lnSpc>
              <a:spcBef>
                <a:spcPts val="0"/>
              </a:spcBef>
              <a:spcAft>
                <a:spcPts val="0"/>
              </a:spcAft>
              <a:buClr>
                <a:srgbClr val="D8D8D8"/>
              </a:buClr>
              <a:buSzPts val="3600"/>
              <a:buFont typeface="Arial"/>
              <a:buNone/>
            </a:pPr>
            <a:r>
              <a:rPr lang="en-US" sz="2000" b="0" i="0">
                <a:solidFill>
                  <a:schemeClr val="lt1"/>
                </a:solidFill>
                <a:latin typeface="Arial"/>
                <a:ea typeface="Arial"/>
                <a:cs typeface="Arial"/>
                <a:sym typeface="Arial"/>
              </a:rPr>
              <a:t>Simplifying Vehicle Inspection Application</a:t>
            </a:r>
            <a:endParaRPr sz="2000">
              <a:solidFill>
                <a:schemeClr val="lt1"/>
              </a:solidFill>
            </a:endParaRPr>
          </a:p>
        </p:txBody>
      </p:sp>
      <p:sp>
        <p:nvSpPr>
          <p:cNvPr id="620" name="Google Shape;620;p1"/>
          <p:cNvSpPr txBox="1">
            <a:spLocks noGrp="1"/>
          </p:cNvSpPr>
          <p:nvPr>
            <p:ph type="subTitle" idx="1"/>
          </p:nvPr>
        </p:nvSpPr>
        <p:spPr>
          <a:xfrm>
            <a:off x="5968286" y="3188760"/>
            <a:ext cx="6101923" cy="3288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1395"/>
              <a:buNone/>
            </a:pPr>
            <a:r>
              <a:rPr lang="en-US" sz="1600" b="1" dirty="0"/>
              <a:t>Submitted By – Group AA</a:t>
            </a:r>
            <a:endParaRPr b="1" dirty="0"/>
          </a:p>
          <a:p>
            <a:pPr marL="228600" lvl="0" indent="0" algn="l" rtl="0">
              <a:lnSpc>
                <a:spcPct val="150000"/>
              </a:lnSpc>
              <a:spcBef>
                <a:spcPts val="0"/>
              </a:spcBef>
              <a:spcAft>
                <a:spcPts val="0"/>
              </a:spcAft>
              <a:buClr>
                <a:schemeClr val="dk1"/>
              </a:buClr>
              <a:buSzPts val="1395"/>
              <a:buNone/>
            </a:pPr>
            <a:r>
              <a:rPr lang="en-US" sz="1600" dirty="0" err="1"/>
              <a:t>Hruday</a:t>
            </a:r>
            <a:r>
              <a:rPr lang="en-US" sz="1600" dirty="0"/>
              <a:t> </a:t>
            </a:r>
            <a:r>
              <a:rPr lang="en-US" sz="1600" dirty="0" err="1"/>
              <a:t>Peddula</a:t>
            </a:r>
            <a:r>
              <a:rPr lang="en-US" sz="1600" dirty="0"/>
              <a:t> (Student ID: </a:t>
            </a:r>
            <a:r>
              <a:rPr lang="en-US" sz="1600" b="0" i="0" dirty="0">
                <a:latin typeface="Arial"/>
                <a:ea typeface="Arial"/>
                <a:cs typeface="Arial"/>
                <a:sym typeface="Arial"/>
              </a:rPr>
              <a:t>2023TM93720</a:t>
            </a:r>
            <a:r>
              <a:rPr lang="en-US" sz="1600" dirty="0"/>
              <a:t> )</a:t>
            </a:r>
            <a:endParaRPr dirty="0"/>
          </a:p>
          <a:p>
            <a:pPr marL="228600" lvl="0" indent="0" algn="l" rtl="0">
              <a:lnSpc>
                <a:spcPct val="150000"/>
              </a:lnSpc>
              <a:spcBef>
                <a:spcPts val="0"/>
              </a:spcBef>
              <a:spcAft>
                <a:spcPts val="0"/>
              </a:spcAft>
              <a:buClr>
                <a:schemeClr val="dk1"/>
              </a:buClr>
              <a:buSzPts val="1395"/>
              <a:buNone/>
            </a:pPr>
            <a:r>
              <a:rPr lang="en-US" sz="1600" dirty="0" err="1"/>
              <a:t>Pavana</a:t>
            </a:r>
            <a:r>
              <a:rPr lang="en-US" sz="1600" dirty="0"/>
              <a:t> Lakshmi P (Student ID: 2023TM93750)</a:t>
            </a:r>
            <a:endParaRPr dirty="0"/>
          </a:p>
          <a:p>
            <a:pPr marL="228600" lvl="0" indent="0" algn="l" rtl="0">
              <a:lnSpc>
                <a:spcPct val="150000"/>
              </a:lnSpc>
              <a:spcBef>
                <a:spcPts val="0"/>
              </a:spcBef>
              <a:spcAft>
                <a:spcPts val="0"/>
              </a:spcAft>
              <a:buClr>
                <a:schemeClr val="dk1"/>
              </a:buClr>
              <a:buSzPts val="1395"/>
              <a:buNone/>
            </a:pPr>
            <a:r>
              <a:rPr lang="en-US" sz="1600" dirty="0"/>
              <a:t>Supriya P (Student ID: 2023TM93755)</a:t>
            </a:r>
            <a:endParaRPr dirty="0"/>
          </a:p>
          <a:p>
            <a:pPr marL="228600" lvl="0" indent="0" algn="l" rtl="0">
              <a:lnSpc>
                <a:spcPct val="150000"/>
              </a:lnSpc>
              <a:spcBef>
                <a:spcPts val="0"/>
              </a:spcBef>
              <a:spcAft>
                <a:spcPts val="0"/>
              </a:spcAft>
              <a:buClr>
                <a:schemeClr val="dk1"/>
              </a:buClr>
              <a:buSzPts val="1395"/>
              <a:buNone/>
            </a:pPr>
            <a:r>
              <a:rPr lang="en-US" sz="1600" dirty="0" err="1"/>
              <a:t>Gayathiri</a:t>
            </a:r>
            <a:r>
              <a:rPr lang="en-US" sz="1600" dirty="0"/>
              <a:t> V (Student ID: 2023TM93718)</a:t>
            </a:r>
            <a:endParaRPr dirty="0"/>
          </a:p>
          <a:p>
            <a:pPr marL="0" lvl="0" indent="0" algn="l" rtl="0">
              <a:lnSpc>
                <a:spcPct val="150000"/>
              </a:lnSpc>
              <a:spcBef>
                <a:spcPts val="0"/>
              </a:spcBef>
              <a:spcAft>
                <a:spcPts val="0"/>
              </a:spcAft>
              <a:buClr>
                <a:schemeClr val="dk1"/>
              </a:buClr>
              <a:buSzPts val="1395"/>
              <a:buNone/>
            </a:pPr>
            <a:endParaRPr sz="1600" b="1" u="sng" dirty="0"/>
          </a:p>
          <a:p>
            <a:pPr marL="0" lvl="0" indent="0" algn="l" rtl="0">
              <a:lnSpc>
                <a:spcPct val="150000"/>
              </a:lnSpc>
              <a:spcBef>
                <a:spcPts val="0"/>
              </a:spcBef>
              <a:spcAft>
                <a:spcPts val="0"/>
              </a:spcAft>
              <a:buClr>
                <a:schemeClr val="dk1"/>
              </a:buClr>
              <a:buSzPts val="1395"/>
              <a:buNone/>
            </a:pPr>
            <a:endParaRPr sz="1600" b="1" u="sng" dirty="0"/>
          </a:p>
        </p:txBody>
      </p:sp>
      <p:pic>
        <p:nvPicPr>
          <p:cNvPr id="621" name="Google Shape;621;p1"/>
          <p:cNvPicPr preferRelativeResize="0"/>
          <p:nvPr/>
        </p:nvPicPr>
        <p:blipFill rotWithShape="1">
          <a:blip r:embed="rId3">
            <a:alphaModFix/>
          </a:blip>
          <a:srcRect/>
          <a:stretch/>
        </p:blipFill>
        <p:spPr>
          <a:xfrm>
            <a:off x="421656" y="1885792"/>
            <a:ext cx="5546630" cy="3649211"/>
          </a:xfrm>
          <a:prstGeom prst="rect">
            <a:avLst/>
          </a:prstGeom>
          <a:noFill/>
          <a:ln>
            <a:noFill/>
          </a:ln>
        </p:spPr>
      </p:pic>
      <p:sp>
        <p:nvSpPr>
          <p:cNvPr id="622" name="Google Shape;622;p1"/>
          <p:cNvSpPr txBox="1"/>
          <p:nvPr/>
        </p:nvSpPr>
        <p:spPr>
          <a:xfrm>
            <a:off x="2331879" y="91117"/>
            <a:ext cx="7516396" cy="1169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u="none" strike="noStrike" cap="none" dirty="0">
                <a:solidFill>
                  <a:schemeClr val="lt1"/>
                </a:solidFill>
                <a:latin typeface="Arial"/>
                <a:ea typeface="Arial"/>
                <a:cs typeface="Arial"/>
                <a:sym typeface="Arial"/>
              </a:rPr>
              <a:t>SOFTWARE PRODUCT MANAGEMENT</a:t>
            </a:r>
            <a:endParaRPr b="1" dirty="0"/>
          </a:p>
          <a:p>
            <a:pPr marL="0" marR="0" lvl="0" indent="0" algn="ctr" rtl="0">
              <a:lnSpc>
                <a:spcPct val="100000"/>
              </a:lnSpc>
              <a:spcBef>
                <a:spcPts val="0"/>
              </a:spcBef>
              <a:spcAft>
                <a:spcPts val="0"/>
              </a:spcAft>
              <a:buNone/>
            </a:pPr>
            <a:endParaRPr b="1"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b="1" u="none" strike="noStrike" cap="none" dirty="0">
                <a:solidFill>
                  <a:schemeClr val="lt1"/>
                </a:solidFill>
                <a:latin typeface="Arial"/>
                <a:ea typeface="Arial"/>
                <a:cs typeface="Arial"/>
                <a:sym typeface="Arial"/>
              </a:rPr>
              <a:t>Assignment #1 - </a:t>
            </a:r>
            <a:r>
              <a:rPr lang="en-US" b="1" strike="noStrike" cap="none" dirty="0">
                <a:solidFill>
                  <a:schemeClr val="lt1"/>
                </a:solidFill>
                <a:latin typeface="Arial"/>
                <a:ea typeface="Arial"/>
                <a:cs typeface="Arial"/>
                <a:sym typeface="Arial"/>
              </a:rPr>
              <a:t>PRODUCT DISCOVERY</a:t>
            </a:r>
            <a:endParaRPr b="1"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2800" b="1" i="0" u="none" strike="noStrike" cap="none" dirty="0">
              <a:solidFill>
                <a:schemeClr val="lt1"/>
              </a:solidFill>
              <a:latin typeface="Arial"/>
              <a:ea typeface="Arial"/>
              <a:cs typeface="Arial"/>
              <a:sym typeface="Aria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
          <p:cNvSpPr txBox="1">
            <a:spLocks noGrp="1"/>
          </p:cNvSpPr>
          <p:nvPr>
            <p:ph type="title"/>
          </p:nvPr>
        </p:nvSpPr>
        <p:spPr>
          <a:xfrm>
            <a:off x="251675" y="393554"/>
            <a:ext cx="11214000" cy="5354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Value Proposition</a:t>
            </a:r>
            <a:endParaRPr/>
          </a:p>
        </p:txBody>
      </p:sp>
      <p:sp>
        <p:nvSpPr>
          <p:cNvPr id="729" name="Google Shape;729;p5"/>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graphicFrame>
        <p:nvGraphicFramePr>
          <p:cNvPr id="730" name="Google Shape;730;p5"/>
          <p:cNvGraphicFramePr/>
          <p:nvPr/>
        </p:nvGraphicFramePr>
        <p:xfrm>
          <a:off x="410029" y="1056113"/>
          <a:ext cx="11214000" cy="5230995"/>
        </p:xfrm>
        <a:graphic>
          <a:graphicData uri="http://schemas.openxmlformats.org/drawingml/2006/table">
            <a:tbl>
              <a:tblPr firstRow="1" bandRow="1">
                <a:noFill/>
                <a:tableStyleId>{3182A119-4374-43E6-8B88-E26911AC0991}</a:tableStyleId>
              </a:tblPr>
              <a:tblGrid>
                <a:gridCol w="1850475">
                  <a:extLst>
                    <a:ext uri="{9D8B030D-6E8A-4147-A177-3AD203B41FA5}">
                      <a16:colId xmlns:a16="http://schemas.microsoft.com/office/drawing/2014/main" val="20000"/>
                    </a:ext>
                  </a:extLst>
                </a:gridCol>
                <a:gridCol w="2788250">
                  <a:extLst>
                    <a:ext uri="{9D8B030D-6E8A-4147-A177-3AD203B41FA5}">
                      <a16:colId xmlns:a16="http://schemas.microsoft.com/office/drawing/2014/main" val="20001"/>
                    </a:ext>
                  </a:extLst>
                </a:gridCol>
                <a:gridCol w="2150475">
                  <a:extLst>
                    <a:ext uri="{9D8B030D-6E8A-4147-A177-3AD203B41FA5}">
                      <a16:colId xmlns:a16="http://schemas.microsoft.com/office/drawing/2014/main" val="20002"/>
                    </a:ext>
                  </a:extLst>
                </a:gridCol>
                <a:gridCol w="2094175">
                  <a:extLst>
                    <a:ext uri="{9D8B030D-6E8A-4147-A177-3AD203B41FA5}">
                      <a16:colId xmlns:a16="http://schemas.microsoft.com/office/drawing/2014/main" val="20003"/>
                    </a:ext>
                  </a:extLst>
                </a:gridCol>
                <a:gridCol w="2330625">
                  <a:extLst>
                    <a:ext uri="{9D8B030D-6E8A-4147-A177-3AD203B41FA5}">
                      <a16:colId xmlns:a16="http://schemas.microsoft.com/office/drawing/2014/main" val="20004"/>
                    </a:ext>
                  </a:extLst>
                </a:gridCol>
              </a:tblGrid>
              <a:tr h="785725">
                <a:tc>
                  <a:txBody>
                    <a:bodyPr/>
                    <a:lstStyle/>
                    <a:p>
                      <a:pPr marL="0" marR="0" lvl="0" indent="0" algn="l" rtl="0">
                        <a:lnSpc>
                          <a:spcPct val="100000"/>
                        </a:lnSpc>
                        <a:spcBef>
                          <a:spcPts val="0"/>
                        </a:spcBef>
                        <a:spcAft>
                          <a:spcPts val="0"/>
                        </a:spcAft>
                        <a:buClr>
                          <a:schemeClr val="dk1"/>
                        </a:buClr>
                        <a:buSzPts val="1800"/>
                        <a:buFont typeface="Arial"/>
                        <a:buNone/>
                      </a:pPr>
                      <a:r>
                        <a:rPr lang="en-US" sz="1600" b="1" u="none" strike="noStrike" cap="none"/>
                        <a:t>Product</a:t>
                      </a:r>
                      <a:endParaRPr sz="1600" u="none" strike="noStrike" cap="none"/>
                    </a:p>
                    <a:p>
                      <a:pPr marL="0" marR="0" lvl="0" indent="0" algn="l" rtl="0">
                        <a:lnSpc>
                          <a:spcPct val="100000"/>
                        </a:lnSpc>
                        <a:spcBef>
                          <a:spcPts val="0"/>
                        </a:spcBef>
                        <a:spcAft>
                          <a:spcPts val="0"/>
                        </a:spcAft>
                        <a:buClr>
                          <a:srgbClr val="000000"/>
                        </a:buClr>
                        <a:buSzPts val="1800"/>
                        <a:buFont typeface="Arial"/>
                        <a:buNone/>
                      </a:pPr>
                      <a:endParaRPr sz="160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Key Pain Points</a:t>
                      </a:r>
                      <a:endParaRPr sz="1600" b="1"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u="none" strike="noStrike" cap="none"/>
                        <a:t>How Does it Solve</a:t>
                      </a:r>
                      <a:endParaRPr sz="1600" u="none" strike="noStrike" cap="none"/>
                    </a:p>
                    <a:p>
                      <a:pPr marL="0" marR="0" lvl="0" indent="0" algn="l" rtl="0">
                        <a:lnSpc>
                          <a:spcPct val="100000"/>
                        </a:lnSpc>
                        <a:spcBef>
                          <a:spcPts val="0"/>
                        </a:spcBef>
                        <a:spcAft>
                          <a:spcPts val="0"/>
                        </a:spcAft>
                        <a:buClr>
                          <a:srgbClr val="000000"/>
                        </a:buClr>
                        <a:buSzPts val="1800"/>
                        <a:buFont typeface="Arial"/>
                        <a:buNone/>
                      </a:pPr>
                      <a:endParaRPr sz="16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u="none" strike="noStrike" cap="none"/>
                        <a:t>Benefit/Value Proposition</a:t>
                      </a:r>
                      <a:endParaRPr sz="1600" u="none" strike="noStrike" cap="none"/>
                    </a:p>
                    <a:p>
                      <a:pPr marL="0" marR="0" lvl="0" indent="0" algn="l" rtl="0">
                        <a:lnSpc>
                          <a:spcPct val="100000"/>
                        </a:lnSpc>
                        <a:spcBef>
                          <a:spcPts val="0"/>
                        </a:spcBef>
                        <a:spcAft>
                          <a:spcPts val="0"/>
                        </a:spcAft>
                        <a:buClr>
                          <a:srgbClr val="000000"/>
                        </a:buClr>
                        <a:buSzPts val="1800"/>
                        <a:buFont typeface="Arial"/>
                        <a:buNone/>
                      </a:pPr>
                      <a:endParaRPr sz="16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u="none" strike="noStrike" cap="none"/>
                        <a:t>Differentiation from Competition</a:t>
                      </a:r>
                      <a:endParaRPr sz="1600" u="none" strike="noStrike" cap="none"/>
                    </a:p>
                    <a:p>
                      <a:pPr marL="0" marR="0" lvl="0" indent="0" algn="l" rtl="0">
                        <a:lnSpc>
                          <a:spcPct val="100000"/>
                        </a:lnSpc>
                        <a:spcBef>
                          <a:spcPts val="0"/>
                        </a:spcBef>
                        <a:spcAft>
                          <a:spcPts val="0"/>
                        </a:spcAft>
                        <a:buClr>
                          <a:srgbClr val="000000"/>
                        </a:buClr>
                        <a:buSzPts val="1800"/>
                        <a:buFont typeface="Arial"/>
                        <a:buNone/>
                      </a:pPr>
                      <a:endParaRPr sz="16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08025">
                <a:tc>
                  <a:txBody>
                    <a:bodyPr/>
                    <a:lstStyle/>
                    <a:p>
                      <a:pPr marL="0" marR="0" lvl="0" indent="0" algn="l" rtl="0">
                        <a:lnSpc>
                          <a:spcPct val="100000"/>
                        </a:lnSpc>
                        <a:spcBef>
                          <a:spcPts val="0"/>
                        </a:spcBef>
                        <a:spcAft>
                          <a:spcPts val="0"/>
                        </a:spcAft>
                        <a:buClr>
                          <a:srgbClr val="000000"/>
                        </a:buClr>
                        <a:buSzPts val="1800"/>
                        <a:buFont typeface="Arial"/>
                        <a:buNone/>
                      </a:pPr>
                      <a:r>
                        <a:rPr lang="en-US" sz="1500" u="none" strike="noStrike" cap="none"/>
                        <a:t>INSPECTMATE</a:t>
                      </a: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a:t>
                      </a:r>
                      <a:r>
                        <a:rPr lang="en-US" sz="1500" b="0" i="0" u="none" strike="noStrike" cap="none">
                          <a:solidFill>
                            <a:schemeClr val="dk1"/>
                          </a:solidFill>
                          <a:latin typeface="Arial"/>
                          <a:ea typeface="Arial"/>
                          <a:cs typeface="Arial"/>
                          <a:sym typeface="Arial"/>
                        </a:rPr>
                        <a:t>Simplifying Vehicle Inspection App)</a:t>
                      </a:r>
                      <a:endParaRPr sz="1500" u="none" strike="noStrike" cap="none">
                        <a:solidFill>
                          <a:schemeClr val="dk1"/>
                        </a:solidFill>
                      </a:endParaRPr>
                    </a:p>
                  </a:txBody>
                  <a:tcPr marL="91450" marR="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t>Time-consuming process</a:t>
                      </a:r>
                      <a:r>
                        <a:rPr lang="en-US" sz="1500" u="none" strike="noStrike" cap="none"/>
                        <a:t>: Vehicle Inspections often take a significant amount of time, especially if there's a long queue or if the inspection is thorough</a:t>
                      </a:r>
                      <a:endParaRPr sz="1500" u="none" strike="noStrike" cap="none"/>
                    </a:p>
                    <a:p>
                      <a:pPr marL="0" marR="0" lvl="0" indent="0" algn="l" rtl="0">
                        <a:lnSpc>
                          <a:spcPct val="100000"/>
                        </a:lnSpc>
                        <a:spcBef>
                          <a:spcPts val="0"/>
                        </a:spcBef>
                        <a:spcAft>
                          <a:spcPts val="0"/>
                        </a:spcAft>
                        <a:buClr>
                          <a:srgbClr val="000000"/>
                        </a:buClr>
                        <a:buSzPts val="1500"/>
                        <a:buFont typeface="Arial"/>
                        <a:buNone/>
                      </a:pPr>
                      <a:endParaRPr sz="1500" u="none" strike="noStrike" cap="none"/>
                    </a:p>
                    <a:p>
                      <a:pPr marL="0" marR="0" lvl="0" indent="0" algn="l" rtl="0">
                        <a:lnSpc>
                          <a:spcPct val="100000"/>
                        </a:lnSpc>
                        <a:spcBef>
                          <a:spcPts val="0"/>
                        </a:spcBef>
                        <a:spcAft>
                          <a:spcPts val="0"/>
                        </a:spcAft>
                        <a:buClr>
                          <a:srgbClr val="000000"/>
                        </a:buClr>
                        <a:buSzPts val="1500"/>
                        <a:buFont typeface="Arial"/>
                        <a:buNone/>
                      </a:pPr>
                      <a:endParaRPr sz="1500" u="none" strike="noStrike" cap="none"/>
                    </a:p>
                    <a:p>
                      <a:pPr marL="0" marR="0" lvl="0" indent="0" algn="l" rtl="0">
                        <a:lnSpc>
                          <a:spcPct val="100000"/>
                        </a:lnSpc>
                        <a:spcBef>
                          <a:spcPts val="0"/>
                        </a:spcBef>
                        <a:spcAft>
                          <a:spcPts val="0"/>
                        </a:spcAft>
                        <a:buClr>
                          <a:srgbClr val="000000"/>
                        </a:buClr>
                        <a:buSzPts val="1500"/>
                        <a:buFont typeface="Arial"/>
                        <a:buNone/>
                      </a:pPr>
                      <a:r>
                        <a:rPr lang="en-US" sz="1500" b="1" u="none" strike="noStrike" cap="none"/>
                        <a:t>Lack of transparency</a:t>
                      </a:r>
                      <a:r>
                        <a:rPr lang="en-US" sz="1500" u="none" strike="noStrike" cap="none"/>
                        <a:t>: Some vehicle owners may feel that the inspection process is opaque, with little explanation provided about what is being checked and why.</a:t>
                      </a:r>
                      <a:endParaRPr sz="1500" u="none" strike="noStrike" cap="none"/>
                    </a:p>
                    <a:p>
                      <a:pPr marL="0" marR="0" lvl="0" indent="0" algn="l" rtl="0">
                        <a:lnSpc>
                          <a:spcPct val="100000"/>
                        </a:lnSpc>
                        <a:spcBef>
                          <a:spcPts val="0"/>
                        </a:spcBef>
                        <a:spcAft>
                          <a:spcPts val="0"/>
                        </a:spcAft>
                        <a:buClr>
                          <a:srgbClr val="000000"/>
                        </a:buClr>
                        <a:buSzPts val="1500"/>
                        <a:buFont typeface="Arial"/>
                        <a:buNone/>
                      </a:pPr>
                      <a:endParaRPr sz="1500" u="none" strike="noStrike" cap="none"/>
                    </a:p>
                    <a:p>
                      <a:pPr marL="0" marR="0" lvl="0" indent="0" algn="l" rtl="0">
                        <a:lnSpc>
                          <a:spcPct val="100000"/>
                        </a:lnSpc>
                        <a:spcBef>
                          <a:spcPts val="0"/>
                        </a:spcBef>
                        <a:spcAft>
                          <a:spcPts val="0"/>
                        </a:spcAft>
                        <a:buClr>
                          <a:srgbClr val="000000"/>
                        </a:buClr>
                        <a:buSzPts val="1500"/>
                        <a:buFont typeface="Arial"/>
                        <a:buNone/>
                      </a:pPr>
                      <a:r>
                        <a:rPr lang="en-US" sz="1500" b="1" u="none" strike="noStrike" cap="none"/>
                        <a:t>Lack of documentation</a:t>
                      </a:r>
                      <a:r>
                        <a:rPr lang="en-US" sz="1500" u="none" strike="noStrike" cap="none"/>
                        <a:t> about customer feedback</a:t>
                      </a:r>
                      <a:endParaRPr sz="1500" u="none" strike="noStrike" cap="none"/>
                    </a:p>
                  </a:txBody>
                  <a:tcPr marL="91450" marR="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500" u="none" strike="noStrike" cap="none"/>
                        <a:t>Online Application that allows customer to do  vehicle inspection using their mobile devices from their own location without going to any workshop</a:t>
                      </a: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The inspection details can be shared to customer in the format of pdf / hyperlink</a:t>
                      </a: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Customers satisfaction rate is measured with </a:t>
                      </a: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reviews/ratings</a:t>
                      </a:r>
                      <a:endParaRPr sz="1500" u="none" strike="noStrike" cap="none"/>
                    </a:p>
                  </a:txBody>
                  <a:tcPr marL="91450" marR="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Arial"/>
                        <a:buNone/>
                      </a:pPr>
                      <a:r>
                        <a:rPr lang="en-US" sz="1500" u="none" strike="noStrike" cap="none"/>
                        <a:t>Saves time for customers</a:t>
                      </a: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in few clicks with user guide images</a:t>
                      </a: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Cost Effective</a:t>
                      </a: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E2E Damage detection</a:t>
                      </a: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(Interior/Exterior)</a:t>
                      </a: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Regulatory compliance</a:t>
                      </a:r>
                      <a:endParaRPr sz="1500" u="none" strike="noStrike" cap="none"/>
                    </a:p>
                    <a:p>
                      <a:pPr marL="0" marR="0" lvl="0" indent="0" algn="l" rtl="0">
                        <a:lnSpc>
                          <a:spcPct val="100000"/>
                        </a:lnSpc>
                        <a:spcBef>
                          <a:spcPts val="0"/>
                        </a:spcBef>
                        <a:spcAft>
                          <a:spcPts val="0"/>
                        </a:spcAft>
                        <a:buClr>
                          <a:schemeClr val="dk1"/>
                        </a:buClr>
                        <a:buSzPts val="1800"/>
                        <a:buFont typeface="Arial"/>
                        <a:buNone/>
                      </a:pPr>
                      <a:r>
                        <a:rPr lang="en-US" sz="1500" u="none" strike="noStrike" cap="none"/>
                        <a:t>followed by vehicle inspectors are Up-To-Date</a:t>
                      </a:r>
                      <a:endParaRPr sz="1500" u="none" strike="noStrike" cap="none"/>
                    </a:p>
                  </a:txBody>
                  <a:tcPr marL="91450" marR="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500" u="none" strike="noStrike" cap="none"/>
                        <a:t>Low / Best cost provider </a:t>
                      </a: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Video based image identification feature of the vehicle damages </a:t>
                      </a: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Online vehicle inspection capability at the comfort of customer</a:t>
                      </a: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endParaRPr sz="1500" u="none" strike="noStrike" cap="none"/>
                    </a:p>
                    <a:p>
                      <a:pPr marL="0" marR="0" lvl="0" indent="0" algn="l" rtl="0">
                        <a:lnSpc>
                          <a:spcPct val="100000"/>
                        </a:lnSpc>
                        <a:spcBef>
                          <a:spcPts val="0"/>
                        </a:spcBef>
                        <a:spcAft>
                          <a:spcPts val="0"/>
                        </a:spcAft>
                        <a:buClr>
                          <a:srgbClr val="000000"/>
                        </a:buClr>
                        <a:buSzPts val="1800"/>
                        <a:buFont typeface="Arial"/>
                        <a:buNone/>
                      </a:pPr>
                      <a:r>
                        <a:rPr lang="en-US" sz="1500" u="none" strike="noStrike" cap="none"/>
                        <a:t>Continuous improvements based on customers reviews/ratings</a:t>
                      </a:r>
                      <a:endParaRPr sz="1500" u="none" strike="noStrike" cap="none"/>
                    </a:p>
                  </a:txBody>
                  <a:tcPr marL="91450" marR="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badea1d776_0_0"/>
          <p:cNvSpPr txBox="1">
            <a:spLocks noGrp="1"/>
          </p:cNvSpPr>
          <p:nvPr>
            <p:ph type="title"/>
          </p:nvPr>
        </p:nvSpPr>
        <p:spPr>
          <a:xfrm>
            <a:off x="444500" y="542925"/>
            <a:ext cx="11214000" cy="9789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2"/>
              </a:buClr>
              <a:buSzPts val="2000"/>
              <a:buFont typeface="Trebuchet MS"/>
              <a:buNone/>
            </a:pPr>
            <a:br>
              <a:rPr lang="en-US">
                <a:solidFill>
                  <a:schemeClr val="accent2"/>
                </a:solidFill>
              </a:rPr>
            </a:br>
            <a:endParaRPr>
              <a:solidFill>
                <a:schemeClr val="accent2"/>
              </a:solidFill>
            </a:endParaRPr>
          </a:p>
        </p:txBody>
      </p:sp>
      <p:sp>
        <p:nvSpPr>
          <p:cNvPr id="736" name="Google Shape;736;g2badea1d776_0_0"/>
          <p:cNvSpPr txBox="1">
            <a:spLocks noGrp="1"/>
          </p:cNvSpPr>
          <p:nvPr>
            <p:ph type="body" idx="1"/>
          </p:nvPr>
        </p:nvSpPr>
        <p:spPr>
          <a:xfrm>
            <a:off x="-69882" y="2823051"/>
            <a:ext cx="6718200" cy="464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endParaRPr b="0" i="0">
              <a:solidFill>
                <a:srgbClr val="ECECEC"/>
              </a:solidFill>
              <a:latin typeface="Arial"/>
              <a:ea typeface="Arial"/>
              <a:cs typeface="Arial"/>
              <a:sym typeface="Arial"/>
            </a:endParaRPr>
          </a:p>
          <a:p>
            <a:pPr marL="0" lvl="0" indent="0" algn="l" rtl="0">
              <a:lnSpc>
                <a:spcPct val="100000"/>
              </a:lnSpc>
              <a:spcBef>
                <a:spcPts val="1000"/>
              </a:spcBef>
              <a:spcAft>
                <a:spcPts val="0"/>
              </a:spcAft>
              <a:buSzPts val="1600"/>
              <a:buNone/>
            </a:pPr>
            <a:endParaRPr/>
          </a:p>
        </p:txBody>
      </p:sp>
      <p:sp>
        <p:nvSpPr>
          <p:cNvPr id="737" name="Google Shape;737;g2badea1d776_0_0"/>
          <p:cNvSpPr txBox="1">
            <a:spLocks noGrp="1"/>
          </p:cNvSpPr>
          <p:nvPr>
            <p:ph type="sldNum" idx="12"/>
          </p:nvPr>
        </p:nvSpPr>
        <p:spPr>
          <a:xfrm>
            <a:off x="11252000" y="6438846"/>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pic>
        <p:nvPicPr>
          <p:cNvPr id="738" name="Google Shape;738;g2badea1d776_0_0"/>
          <p:cNvPicPr preferRelativeResize="0"/>
          <p:nvPr/>
        </p:nvPicPr>
        <p:blipFill rotWithShape="1">
          <a:blip r:embed="rId3">
            <a:alphaModFix/>
          </a:blip>
          <a:srcRect r="4825"/>
          <a:stretch/>
        </p:blipFill>
        <p:spPr>
          <a:xfrm>
            <a:off x="240262" y="143537"/>
            <a:ext cx="11711477" cy="6315076"/>
          </a:xfrm>
          <a:prstGeom prst="rect">
            <a:avLst/>
          </a:prstGeom>
          <a:noFill/>
          <a:ln>
            <a:noFill/>
          </a:ln>
        </p:spPr>
      </p:pic>
      <p:pic>
        <p:nvPicPr>
          <p:cNvPr id="739" name="Google Shape;739;g2badea1d776_0_0"/>
          <p:cNvPicPr preferRelativeResize="0"/>
          <p:nvPr/>
        </p:nvPicPr>
        <p:blipFill rotWithShape="1">
          <a:blip r:embed="rId4">
            <a:alphaModFix/>
          </a:blip>
          <a:srcRect/>
          <a:stretch/>
        </p:blipFill>
        <p:spPr>
          <a:xfrm>
            <a:off x="0" y="1"/>
            <a:ext cx="12191999" cy="6458612"/>
          </a:xfrm>
          <a:prstGeom prst="rect">
            <a:avLst/>
          </a:prstGeom>
          <a:noFill/>
          <a:ln>
            <a:noFill/>
          </a:ln>
        </p:spPr>
      </p:pic>
      <p:sp>
        <p:nvSpPr>
          <p:cNvPr id="740" name="Google Shape;740;g2badea1d776_0_0"/>
          <p:cNvSpPr/>
          <p:nvPr/>
        </p:nvSpPr>
        <p:spPr>
          <a:xfrm>
            <a:off x="11390050" y="6045693"/>
            <a:ext cx="268450" cy="177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3"/>
          <p:cNvSpPr txBox="1">
            <a:spLocks noGrp="1"/>
          </p:cNvSpPr>
          <p:nvPr>
            <p:ph type="title"/>
          </p:nvPr>
        </p:nvSpPr>
        <p:spPr>
          <a:xfrm>
            <a:off x="371300" y="127058"/>
            <a:ext cx="11214000" cy="97868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Story Map</a:t>
            </a:r>
            <a:br>
              <a:rPr lang="en-US"/>
            </a:br>
            <a:endParaRPr/>
          </a:p>
        </p:txBody>
      </p:sp>
      <p:sp>
        <p:nvSpPr>
          <p:cNvPr id="746" name="Google Shape;746;p33"/>
          <p:cNvSpPr txBox="1">
            <a:spLocks noGrp="1"/>
          </p:cNvSpPr>
          <p:nvPr>
            <p:ph type="sldNum" idx="12"/>
          </p:nvPr>
        </p:nvSpPr>
        <p:spPr>
          <a:xfrm>
            <a:off x="11267475"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solidFill>
                  <a:schemeClr val="dk1"/>
                </a:solidFill>
              </a:rPr>
              <a:t>12</a:t>
            </a:fld>
            <a:endParaRPr>
              <a:solidFill>
                <a:schemeClr val="dk1"/>
              </a:solidFill>
            </a:endParaRPr>
          </a:p>
        </p:txBody>
      </p:sp>
      <p:sp>
        <p:nvSpPr>
          <p:cNvPr id="747" name="Google Shape;747;p33"/>
          <p:cNvSpPr/>
          <p:nvPr/>
        </p:nvSpPr>
        <p:spPr>
          <a:xfrm>
            <a:off x="786950" y="916700"/>
            <a:ext cx="1017300" cy="579900"/>
          </a:xfrm>
          <a:prstGeom prst="rect">
            <a:avLst/>
          </a:prstGeom>
          <a:solidFill>
            <a:srgbClr val="DCDCDE"/>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User access to the site</a:t>
            </a:r>
            <a:endParaRPr sz="1100" b="0" i="0" u="none" strike="noStrike" cap="none">
              <a:solidFill>
                <a:schemeClr val="dk1"/>
              </a:solidFill>
              <a:latin typeface="Arial"/>
              <a:ea typeface="Arial"/>
              <a:cs typeface="Arial"/>
              <a:sym typeface="Arial"/>
            </a:endParaRPr>
          </a:p>
        </p:txBody>
      </p:sp>
      <p:sp>
        <p:nvSpPr>
          <p:cNvPr id="748" name="Google Shape;748;p33"/>
          <p:cNvSpPr/>
          <p:nvPr/>
        </p:nvSpPr>
        <p:spPr>
          <a:xfrm>
            <a:off x="786946" y="1771969"/>
            <a:ext cx="985800" cy="5907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Login</a:t>
            </a:r>
            <a:endParaRPr sz="1000" b="0" i="0" u="none" strike="noStrike" cap="none">
              <a:solidFill>
                <a:schemeClr val="dk1"/>
              </a:solidFill>
              <a:latin typeface="Arial"/>
              <a:ea typeface="Arial"/>
              <a:cs typeface="Arial"/>
              <a:sym typeface="Arial"/>
            </a:endParaRPr>
          </a:p>
        </p:txBody>
      </p:sp>
      <p:sp>
        <p:nvSpPr>
          <p:cNvPr id="749" name="Google Shape;749;p33"/>
          <p:cNvSpPr/>
          <p:nvPr/>
        </p:nvSpPr>
        <p:spPr>
          <a:xfrm>
            <a:off x="786946" y="2637928"/>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Username/ email address and password</a:t>
            </a:r>
            <a:r>
              <a:rPr lang="en-US"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sp>
        <p:nvSpPr>
          <p:cNvPr id="750" name="Google Shape;750;p33"/>
          <p:cNvSpPr/>
          <p:nvPr/>
        </p:nvSpPr>
        <p:spPr>
          <a:xfrm>
            <a:off x="786946" y="3428999"/>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Authenticate</a:t>
            </a:r>
            <a:endParaRPr sz="800" b="0" i="0" u="none" strike="noStrike" cap="none">
              <a:solidFill>
                <a:schemeClr val="dk1"/>
              </a:solidFill>
              <a:latin typeface="Arial"/>
              <a:ea typeface="Arial"/>
              <a:cs typeface="Arial"/>
              <a:sym typeface="Arial"/>
            </a:endParaRPr>
          </a:p>
        </p:txBody>
      </p:sp>
      <p:sp>
        <p:nvSpPr>
          <p:cNvPr id="751" name="Google Shape;751;p33"/>
          <p:cNvSpPr/>
          <p:nvPr/>
        </p:nvSpPr>
        <p:spPr>
          <a:xfrm>
            <a:off x="250460" y="4773336"/>
            <a:ext cx="226500" cy="1906800"/>
          </a:xfrm>
          <a:prstGeom prst="lef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52" name="Google Shape;752;p33"/>
          <p:cNvSpPr/>
          <p:nvPr/>
        </p:nvSpPr>
        <p:spPr>
          <a:xfrm>
            <a:off x="252400" y="2520450"/>
            <a:ext cx="226500" cy="2130600"/>
          </a:xfrm>
          <a:prstGeom prst="lef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53" name="Google Shape;753;p33"/>
          <p:cNvSpPr/>
          <p:nvPr/>
        </p:nvSpPr>
        <p:spPr>
          <a:xfrm>
            <a:off x="1848711" y="1771969"/>
            <a:ext cx="985800" cy="5907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Create an account</a:t>
            </a:r>
            <a:endParaRPr sz="1000" b="0" i="0" u="none" strike="noStrike" cap="none">
              <a:solidFill>
                <a:schemeClr val="dk1"/>
              </a:solidFill>
              <a:latin typeface="Arial"/>
              <a:ea typeface="Arial"/>
              <a:cs typeface="Arial"/>
              <a:sym typeface="Arial"/>
            </a:endParaRPr>
          </a:p>
        </p:txBody>
      </p:sp>
      <p:sp>
        <p:nvSpPr>
          <p:cNvPr id="754" name="Google Shape;754;p33"/>
          <p:cNvSpPr/>
          <p:nvPr/>
        </p:nvSpPr>
        <p:spPr>
          <a:xfrm>
            <a:off x="3956219" y="1769751"/>
            <a:ext cx="949200" cy="5907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Complete Inspection Checklist</a:t>
            </a:r>
            <a:endParaRPr sz="1200" b="0" i="0" u="none" strike="noStrike" cap="none">
              <a:solidFill>
                <a:schemeClr val="dk1"/>
              </a:solidFill>
              <a:latin typeface="Arial"/>
              <a:ea typeface="Arial"/>
              <a:cs typeface="Arial"/>
              <a:sym typeface="Arial"/>
            </a:endParaRPr>
          </a:p>
        </p:txBody>
      </p:sp>
      <p:sp>
        <p:nvSpPr>
          <p:cNvPr id="755" name="Google Shape;755;p33"/>
          <p:cNvSpPr/>
          <p:nvPr/>
        </p:nvSpPr>
        <p:spPr>
          <a:xfrm>
            <a:off x="6365938" y="1790687"/>
            <a:ext cx="950100" cy="6120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Access Inspection History</a:t>
            </a:r>
            <a:endParaRPr sz="1000" b="0" i="0" u="none" strike="noStrike" cap="none">
              <a:solidFill>
                <a:schemeClr val="dk1"/>
              </a:solidFill>
              <a:latin typeface="Arial"/>
              <a:ea typeface="Arial"/>
              <a:cs typeface="Arial"/>
              <a:sym typeface="Arial"/>
            </a:endParaRPr>
          </a:p>
        </p:txBody>
      </p:sp>
      <p:sp>
        <p:nvSpPr>
          <p:cNvPr id="756" name="Google Shape;756;p33"/>
          <p:cNvSpPr/>
          <p:nvPr/>
        </p:nvSpPr>
        <p:spPr>
          <a:xfrm>
            <a:off x="9815905" y="1766608"/>
            <a:ext cx="985800" cy="5907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Access Support</a:t>
            </a:r>
            <a:endParaRPr sz="1000" b="0" i="0" u="none" strike="noStrike" cap="none">
              <a:solidFill>
                <a:schemeClr val="dk1"/>
              </a:solidFill>
              <a:latin typeface="Arial"/>
              <a:ea typeface="Arial"/>
              <a:cs typeface="Arial"/>
              <a:sym typeface="Arial"/>
            </a:endParaRPr>
          </a:p>
        </p:txBody>
      </p:sp>
      <p:sp>
        <p:nvSpPr>
          <p:cNvPr id="757" name="Google Shape;757;p33"/>
          <p:cNvSpPr/>
          <p:nvPr/>
        </p:nvSpPr>
        <p:spPr>
          <a:xfrm>
            <a:off x="6340245" y="940585"/>
            <a:ext cx="1017300" cy="590700"/>
          </a:xfrm>
          <a:prstGeom prst="rect">
            <a:avLst/>
          </a:prstGeom>
          <a:solidFill>
            <a:srgbClr val="DCDCDE"/>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View Inspection History</a:t>
            </a:r>
            <a:endParaRPr sz="1000" b="0" i="0" u="none" strike="noStrike" cap="none">
              <a:solidFill>
                <a:schemeClr val="dk1"/>
              </a:solidFill>
              <a:latin typeface="Arial"/>
              <a:ea typeface="Arial"/>
              <a:cs typeface="Arial"/>
              <a:sym typeface="Arial"/>
            </a:endParaRPr>
          </a:p>
        </p:txBody>
      </p:sp>
      <p:sp>
        <p:nvSpPr>
          <p:cNvPr id="758" name="Google Shape;758;p33"/>
          <p:cNvSpPr/>
          <p:nvPr/>
        </p:nvSpPr>
        <p:spPr>
          <a:xfrm>
            <a:off x="9815903" y="929925"/>
            <a:ext cx="985800" cy="612000"/>
          </a:xfrm>
          <a:prstGeom prst="rect">
            <a:avLst/>
          </a:prstGeom>
          <a:solidFill>
            <a:srgbClr val="DCDCDE"/>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Customer Support</a:t>
            </a:r>
            <a:endParaRPr sz="1000" b="0" i="0" u="none" strike="noStrike" cap="none">
              <a:solidFill>
                <a:schemeClr val="dk1"/>
              </a:solidFill>
              <a:latin typeface="Arial"/>
              <a:ea typeface="Arial"/>
              <a:cs typeface="Arial"/>
              <a:sym typeface="Arial"/>
            </a:endParaRPr>
          </a:p>
        </p:txBody>
      </p:sp>
      <p:sp>
        <p:nvSpPr>
          <p:cNvPr id="759" name="Google Shape;759;p33"/>
          <p:cNvSpPr/>
          <p:nvPr/>
        </p:nvSpPr>
        <p:spPr>
          <a:xfrm>
            <a:off x="11080650" y="2581975"/>
            <a:ext cx="257700" cy="3959400"/>
          </a:xfrm>
          <a:prstGeom prst="rightBrace">
            <a:avLst>
              <a:gd name="adj1" fmla="val 8333"/>
              <a:gd name="adj2" fmla="val 50000"/>
            </a:avLst>
          </a:prstGeom>
          <a:noFill/>
          <a:ln w="25400" cap="flat" cmpd="sng">
            <a:solidFill>
              <a:srgbClr val="FFFF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0" name="Google Shape;760;p33"/>
          <p:cNvSpPr/>
          <p:nvPr/>
        </p:nvSpPr>
        <p:spPr>
          <a:xfrm>
            <a:off x="11086393" y="1738591"/>
            <a:ext cx="145200" cy="579900"/>
          </a:xfrm>
          <a:prstGeom prst="rightBrace">
            <a:avLst>
              <a:gd name="adj1" fmla="val 8333"/>
              <a:gd name="adj2" fmla="val 50000"/>
            </a:avLst>
          </a:prstGeom>
          <a:noFill/>
          <a:ln w="25400" cap="flat" cmpd="sng">
            <a:solidFill>
              <a:srgbClr val="FFFF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1" name="Google Shape;761;p33"/>
          <p:cNvSpPr/>
          <p:nvPr/>
        </p:nvSpPr>
        <p:spPr>
          <a:xfrm>
            <a:off x="11073787" y="929917"/>
            <a:ext cx="145200" cy="612000"/>
          </a:xfrm>
          <a:prstGeom prst="rightBrace">
            <a:avLst>
              <a:gd name="adj1" fmla="val 8333"/>
              <a:gd name="adj2" fmla="val 50000"/>
            </a:avLst>
          </a:prstGeom>
          <a:noFill/>
          <a:ln w="25400" cap="flat" cmpd="sng">
            <a:solidFill>
              <a:srgbClr val="FFFF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2" name="Google Shape;762;p33"/>
          <p:cNvSpPr/>
          <p:nvPr/>
        </p:nvSpPr>
        <p:spPr>
          <a:xfrm>
            <a:off x="2880284" y="1769751"/>
            <a:ext cx="985800" cy="5907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Perform Vehicle Inspection</a:t>
            </a:r>
            <a:endParaRPr sz="1000" b="0" i="0" u="none" strike="noStrike" cap="none">
              <a:solidFill>
                <a:schemeClr val="dk1"/>
              </a:solidFill>
              <a:latin typeface="Arial"/>
              <a:ea typeface="Arial"/>
              <a:cs typeface="Arial"/>
              <a:sym typeface="Arial"/>
            </a:endParaRPr>
          </a:p>
        </p:txBody>
      </p:sp>
      <p:sp>
        <p:nvSpPr>
          <p:cNvPr id="763" name="Google Shape;763;p33"/>
          <p:cNvSpPr/>
          <p:nvPr/>
        </p:nvSpPr>
        <p:spPr>
          <a:xfrm>
            <a:off x="1835686" y="2637927"/>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Fill mandatory details</a:t>
            </a:r>
            <a:endParaRPr sz="800" b="0" i="0" u="none" strike="noStrike" cap="none">
              <a:solidFill>
                <a:schemeClr val="dk1"/>
              </a:solidFill>
              <a:latin typeface="Arial"/>
              <a:ea typeface="Arial"/>
              <a:cs typeface="Arial"/>
              <a:sym typeface="Arial"/>
            </a:endParaRPr>
          </a:p>
        </p:txBody>
      </p:sp>
      <p:sp>
        <p:nvSpPr>
          <p:cNvPr id="764" name="Google Shape;764;p33"/>
          <p:cNvSpPr/>
          <p:nvPr/>
        </p:nvSpPr>
        <p:spPr>
          <a:xfrm>
            <a:off x="2884426" y="2637926"/>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Select the vehicle to inspect</a:t>
            </a:r>
            <a:endParaRPr sz="800" b="0" i="0" u="none" strike="noStrike" cap="none">
              <a:solidFill>
                <a:schemeClr val="dk1"/>
              </a:solidFill>
              <a:latin typeface="Arial"/>
              <a:ea typeface="Arial"/>
              <a:cs typeface="Arial"/>
              <a:sym typeface="Arial"/>
            </a:endParaRPr>
          </a:p>
        </p:txBody>
      </p:sp>
      <p:sp>
        <p:nvSpPr>
          <p:cNvPr id="765" name="Google Shape;765;p33"/>
          <p:cNvSpPr/>
          <p:nvPr/>
        </p:nvSpPr>
        <p:spPr>
          <a:xfrm>
            <a:off x="1835685" y="3424534"/>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Create password</a:t>
            </a:r>
            <a:endParaRPr sz="800" b="0" i="0" u="none" strike="noStrike" cap="none">
              <a:solidFill>
                <a:schemeClr val="dk1"/>
              </a:solidFill>
              <a:latin typeface="Arial"/>
              <a:ea typeface="Arial"/>
              <a:cs typeface="Arial"/>
              <a:sym typeface="Arial"/>
            </a:endParaRPr>
          </a:p>
        </p:txBody>
      </p:sp>
      <p:sp>
        <p:nvSpPr>
          <p:cNvPr id="766" name="Google Shape;766;p33"/>
          <p:cNvSpPr/>
          <p:nvPr/>
        </p:nvSpPr>
        <p:spPr>
          <a:xfrm>
            <a:off x="1835685" y="4039332"/>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Register</a:t>
            </a:r>
            <a:endParaRPr sz="800" b="0" i="0" u="none" strike="noStrike" cap="none">
              <a:solidFill>
                <a:schemeClr val="dk1"/>
              </a:solidFill>
              <a:latin typeface="Arial"/>
              <a:ea typeface="Arial"/>
              <a:cs typeface="Arial"/>
              <a:sym typeface="Arial"/>
            </a:endParaRPr>
          </a:p>
        </p:txBody>
      </p:sp>
      <p:sp>
        <p:nvSpPr>
          <p:cNvPr id="767" name="Google Shape;767;p33"/>
          <p:cNvSpPr/>
          <p:nvPr/>
        </p:nvSpPr>
        <p:spPr>
          <a:xfrm>
            <a:off x="2895484" y="3412801"/>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Tap on vehicle to proceed.</a:t>
            </a:r>
            <a:endParaRPr sz="800" b="0" i="0" u="none" strike="noStrike" cap="none">
              <a:solidFill>
                <a:schemeClr val="dk1"/>
              </a:solidFill>
              <a:latin typeface="Arial"/>
              <a:ea typeface="Arial"/>
              <a:cs typeface="Arial"/>
              <a:sym typeface="Arial"/>
            </a:endParaRPr>
          </a:p>
        </p:txBody>
      </p:sp>
      <p:sp>
        <p:nvSpPr>
          <p:cNvPr id="768" name="Google Shape;768;p33"/>
          <p:cNvSpPr/>
          <p:nvPr/>
        </p:nvSpPr>
        <p:spPr>
          <a:xfrm>
            <a:off x="786959" y="4771921"/>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Biometric authentication to login</a:t>
            </a:r>
            <a:endParaRPr sz="800" b="0" i="0" u="none" strike="noStrike" cap="none">
              <a:solidFill>
                <a:schemeClr val="dk1"/>
              </a:solidFill>
              <a:latin typeface="Arial"/>
              <a:ea typeface="Arial"/>
              <a:cs typeface="Arial"/>
              <a:sym typeface="Arial"/>
            </a:endParaRPr>
          </a:p>
        </p:txBody>
      </p:sp>
      <p:sp>
        <p:nvSpPr>
          <p:cNvPr id="769" name="Google Shape;769;p33"/>
          <p:cNvSpPr/>
          <p:nvPr/>
        </p:nvSpPr>
        <p:spPr>
          <a:xfrm>
            <a:off x="3955283" y="4771920"/>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Capture signature for inspection approval.</a:t>
            </a:r>
            <a:endParaRPr sz="800" b="0" i="0" u="none" strike="noStrike" cap="none">
              <a:solidFill>
                <a:schemeClr val="dk1"/>
              </a:solidFill>
              <a:latin typeface="Arial"/>
              <a:ea typeface="Arial"/>
              <a:cs typeface="Arial"/>
              <a:sym typeface="Arial"/>
            </a:endParaRPr>
          </a:p>
        </p:txBody>
      </p:sp>
      <p:sp>
        <p:nvSpPr>
          <p:cNvPr id="770" name="Google Shape;770;p33"/>
          <p:cNvSpPr/>
          <p:nvPr/>
        </p:nvSpPr>
        <p:spPr>
          <a:xfrm>
            <a:off x="3963315" y="2662091"/>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Review pre-defined checklist items.</a:t>
            </a:r>
            <a:endParaRPr sz="800" b="0" i="0" u="none" strike="noStrike" cap="none">
              <a:solidFill>
                <a:schemeClr val="dk1"/>
              </a:solidFill>
              <a:latin typeface="Arial"/>
              <a:ea typeface="Arial"/>
              <a:cs typeface="Arial"/>
              <a:sym typeface="Arial"/>
            </a:endParaRPr>
          </a:p>
        </p:txBody>
      </p:sp>
      <p:sp>
        <p:nvSpPr>
          <p:cNvPr id="771" name="Google Shape;771;p33"/>
          <p:cNvSpPr/>
          <p:nvPr/>
        </p:nvSpPr>
        <p:spPr>
          <a:xfrm>
            <a:off x="2899489" y="4041840"/>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 Capture photos of any issues or damage found during inspection.</a:t>
            </a:r>
            <a:endParaRPr sz="700" b="0" i="0" u="none" strike="noStrike" cap="none">
              <a:solidFill>
                <a:schemeClr val="dk1"/>
              </a:solidFill>
              <a:latin typeface="Arial"/>
              <a:ea typeface="Arial"/>
              <a:cs typeface="Arial"/>
              <a:sym typeface="Arial"/>
            </a:endParaRPr>
          </a:p>
        </p:txBody>
      </p:sp>
      <p:sp>
        <p:nvSpPr>
          <p:cNvPr id="772" name="Google Shape;772;p33"/>
          <p:cNvSpPr/>
          <p:nvPr/>
        </p:nvSpPr>
        <p:spPr>
          <a:xfrm>
            <a:off x="3955265" y="3404175"/>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Mark each item as pass, fail, or needs attention.</a:t>
            </a:r>
            <a:endParaRPr sz="800" b="0" i="0" u="none" strike="noStrike" cap="none">
              <a:solidFill>
                <a:schemeClr val="dk1"/>
              </a:solidFill>
              <a:latin typeface="Arial"/>
              <a:ea typeface="Arial"/>
              <a:cs typeface="Arial"/>
              <a:sym typeface="Arial"/>
            </a:endParaRPr>
          </a:p>
        </p:txBody>
      </p:sp>
      <p:sp>
        <p:nvSpPr>
          <p:cNvPr id="773" name="Google Shape;773;p33"/>
          <p:cNvSpPr/>
          <p:nvPr/>
        </p:nvSpPr>
        <p:spPr>
          <a:xfrm>
            <a:off x="2900400" y="4771925"/>
            <a:ext cx="9492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Annotate photos to highlight specific areas.</a:t>
            </a:r>
            <a:endParaRPr sz="800" b="0" i="0" u="none" strike="noStrike" cap="none">
              <a:solidFill>
                <a:schemeClr val="dk1"/>
              </a:solidFill>
              <a:latin typeface="Arial"/>
              <a:ea typeface="Arial"/>
              <a:cs typeface="Arial"/>
              <a:sym typeface="Arial"/>
            </a:endParaRPr>
          </a:p>
        </p:txBody>
      </p:sp>
      <p:sp>
        <p:nvSpPr>
          <p:cNvPr id="774" name="Google Shape;774;p33"/>
          <p:cNvSpPr/>
          <p:nvPr/>
        </p:nvSpPr>
        <p:spPr>
          <a:xfrm>
            <a:off x="3963329" y="4039325"/>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Add comments or photos for each item.</a:t>
            </a:r>
            <a:endParaRPr sz="800" b="0" i="0" u="none" strike="noStrike" cap="none">
              <a:solidFill>
                <a:schemeClr val="dk1"/>
              </a:solidFill>
              <a:latin typeface="Arial"/>
              <a:ea typeface="Arial"/>
              <a:cs typeface="Arial"/>
              <a:sym typeface="Arial"/>
            </a:endParaRPr>
          </a:p>
        </p:txBody>
      </p:sp>
      <p:sp>
        <p:nvSpPr>
          <p:cNvPr id="775" name="Google Shape;775;p33"/>
          <p:cNvSpPr/>
          <p:nvPr/>
        </p:nvSpPr>
        <p:spPr>
          <a:xfrm>
            <a:off x="7517967" y="3404170"/>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Review checklist results, photos, and report.</a:t>
            </a:r>
            <a:endParaRPr sz="800" b="0" i="0" u="none" strike="noStrike" cap="none">
              <a:solidFill>
                <a:schemeClr val="dk1"/>
              </a:solidFill>
              <a:latin typeface="Arial"/>
              <a:ea typeface="Arial"/>
              <a:cs typeface="Arial"/>
              <a:sym typeface="Arial"/>
            </a:endParaRPr>
          </a:p>
        </p:txBody>
      </p:sp>
      <p:sp>
        <p:nvSpPr>
          <p:cNvPr id="776" name="Google Shape;776;p33"/>
          <p:cNvSpPr/>
          <p:nvPr/>
        </p:nvSpPr>
        <p:spPr>
          <a:xfrm>
            <a:off x="5074675" y="1771976"/>
            <a:ext cx="985800" cy="6120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a:t>
            </a:r>
            <a:r>
              <a:rPr lang="en-US" sz="1000" b="0" i="0" u="none" strike="noStrike" cap="none">
                <a:solidFill>
                  <a:schemeClr val="dk1"/>
                </a:solidFill>
                <a:latin typeface="Arial"/>
                <a:ea typeface="Arial"/>
                <a:cs typeface="Arial"/>
                <a:sym typeface="Arial"/>
              </a:rPr>
              <a:t>Report Generation</a:t>
            </a:r>
            <a:endParaRPr sz="1000" b="0" i="0" u="none" strike="noStrike" cap="none">
              <a:solidFill>
                <a:schemeClr val="dk1"/>
              </a:solidFill>
              <a:latin typeface="Arial"/>
              <a:ea typeface="Arial"/>
              <a:cs typeface="Arial"/>
              <a:sym typeface="Arial"/>
            </a:endParaRPr>
          </a:p>
        </p:txBody>
      </p:sp>
      <p:sp>
        <p:nvSpPr>
          <p:cNvPr id="777" name="Google Shape;777;p33"/>
          <p:cNvSpPr/>
          <p:nvPr/>
        </p:nvSpPr>
        <p:spPr>
          <a:xfrm>
            <a:off x="6359095" y="2662064"/>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Navigate to inspection history section.</a:t>
            </a:r>
            <a:endParaRPr sz="800" b="0" i="0" u="none" strike="noStrike" cap="none">
              <a:solidFill>
                <a:schemeClr val="dk1"/>
              </a:solidFill>
              <a:latin typeface="Arial"/>
              <a:ea typeface="Arial"/>
              <a:cs typeface="Arial"/>
              <a:sym typeface="Arial"/>
            </a:endParaRPr>
          </a:p>
        </p:txBody>
      </p:sp>
      <p:sp>
        <p:nvSpPr>
          <p:cNvPr id="778" name="Google Shape;778;p33"/>
          <p:cNvSpPr/>
          <p:nvPr/>
        </p:nvSpPr>
        <p:spPr>
          <a:xfrm>
            <a:off x="6364616" y="3404174"/>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View list of previous inspections.</a:t>
            </a:r>
            <a:endParaRPr sz="800" b="0" i="0" u="none" strike="noStrike" cap="none">
              <a:solidFill>
                <a:schemeClr val="dk1"/>
              </a:solidFill>
              <a:latin typeface="Arial"/>
              <a:ea typeface="Arial"/>
              <a:cs typeface="Arial"/>
              <a:sym typeface="Arial"/>
            </a:endParaRPr>
          </a:p>
        </p:txBody>
      </p:sp>
      <p:sp>
        <p:nvSpPr>
          <p:cNvPr id="779" name="Google Shape;779;p33"/>
          <p:cNvSpPr/>
          <p:nvPr/>
        </p:nvSpPr>
        <p:spPr>
          <a:xfrm>
            <a:off x="8560132" y="5148748"/>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Schedule pick up &amp; drop from vendor</a:t>
            </a:r>
            <a:endParaRPr sz="800" b="0" i="0" u="none" strike="noStrike" cap="none">
              <a:solidFill>
                <a:schemeClr val="dk1"/>
              </a:solidFill>
              <a:latin typeface="Arial"/>
              <a:ea typeface="Arial"/>
              <a:cs typeface="Arial"/>
              <a:sym typeface="Arial"/>
            </a:endParaRPr>
          </a:p>
        </p:txBody>
      </p:sp>
      <p:sp>
        <p:nvSpPr>
          <p:cNvPr id="780" name="Google Shape;780;p33"/>
          <p:cNvSpPr/>
          <p:nvPr/>
        </p:nvSpPr>
        <p:spPr>
          <a:xfrm>
            <a:off x="5092533" y="4041849"/>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Share report via email or messaging.</a:t>
            </a:r>
            <a:endParaRPr sz="800" b="0" i="0" u="none" strike="noStrike" cap="none">
              <a:solidFill>
                <a:schemeClr val="dk1"/>
              </a:solidFill>
              <a:latin typeface="Arial"/>
              <a:ea typeface="Arial"/>
              <a:cs typeface="Arial"/>
              <a:sym typeface="Arial"/>
            </a:endParaRPr>
          </a:p>
        </p:txBody>
      </p:sp>
      <p:sp>
        <p:nvSpPr>
          <p:cNvPr id="781" name="Google Shape;781;p33"/>
          <p:cNvSpPr/>
          <p:nvPr/>
        </p:nvSpPr>
        <p:spPr>
          <a:xfrm>
            <a:off x="9833755" y="2603511"/>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Access Help Center</a:t>
            </a:r>
            <a:endParaRPr sz="700" b="0" i="0" u="none" strike="noStrike" cap="none">
              <a:solidFill>
                <a:schemeClr val="dk1"/>
              </a:solidFill>
              <a:latin typeface="Arial"/>
              <a:ea typeface="Arial"/>
              <a:cs typeface="Arial"/>
              <a:sym typeface="Arial"/>
            </a:endParaRPr>
          </a:p>
        </p:txBody>
      </p:sp>
      <p:sp>
        <p:nvSpPr>
          <p:cNvPr id="782" name="Google Shape;782;p33"/>
          <p:cNvSpPr/>
          <p:nvPr/>
        </p:nvSpPr>
        <p:spPr>
          <a:xfrm>
            <a:off x="5059956" y="2662097"/>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Review checklist results and photos.</a:t>
            </a:r>
            <a:endParaRPr sz="800" b="0" i="0" u="none" strike="noStrike" cap="none">
              <a:solidFill>
                <a:schemeClr val="dk1"/>
              </a:solidFill>
              <a:latin typeface="Arial"/>
              <a:ea typeface="Arial"/>
              <a:cs typeface="Arial"/>
              <a:sym typeface="Arial"/>
            </a:endParaRPr>
          </a:p>
        </p:txBody>
      </p:sp>
      <p:sp>
        <p:nvSpPr>
          <p:cNvPr id="783" name="Google Shape;783;p33"/>
          <p:cNvSpPr/>
          <p:nvPr/>
        </p:nvSpPr>
        <p:spPr>
          <a:xfrm>
            <a:off x="9833755" y="3412792"/>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Submit Support Ticket</a:t>
            </a:r>
            <a:endParaRPr sz="700" b="0" i="0" u="none" strike="noStrike" cap="none">
              <a:solidFill>
                <a:schemeClr val="dk1"/>
              </a:solidFill>
              <a:latin typeface="Arial"/>
              <a:ea typeface="Arial"/>
              <a:cs typeface="Arial"/>
              <a:sym typeface="Arial"/>
            </a:endParaRPr>
          </a:p>
        </p:txBody>
      </p:sp>
      <p:sp>
        <p:nvSpPr>
          <p:cNvPr id="784" name="Google Shape;784;p33"/>
          <p:cNvSpPr/>
          <p:nvPr/>
        </p:nvSpPr>
        <p:spPr>
          <a:xfrm>
            <a:off x="5092530" y="3351965"/>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Generate report.</a:t>
            </a:r>
            <a:endParaRPr sz="800" b="0" i="0" u="none" strike="noStrike" cap="none">
              <a:solidFill>
                <a:schemeClr val="dk1"/>
              </a:solidFill>
              <a:latin typeface="Arial"/>
              <a:ea typeface="Arial"/>
              <a:cs typeface="Arial"/>
              <a:sym typeface="Arial"/>
            </a:endParaRPr>
          </a:p>
        </p:txBody>
      </p:sp>
      <p:sp>
        <p:nvSpPr>
          <p:cNvPr id="785" name="Google Shape;785;p33"/>
          <p:cNvSpPr/>
          <p:nvPr/>
        </p:nvSpPr>
        <p:spPr>
          <a:xfrm>
            <a:off x="9833751" y="4771914"/>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Initiate a live chat session with customer support.</a:t>
            </a:r>
            <a:endParaRPr sz="800" b="0" i="0" u="none" strike="noStrike" cap="none">
              <a:solidFill>
                <a:schemeClr val="dk1"/>
              </a:solidFill>
              <a:latin typeface="Arial"/>
              <a:ea typeface="Arial"/>
              <a:cs typeface="Arial"/>
              <a:sym typeface="Arial"/>
            </a:endParaRPr>
          </a:p>
        </p:txBody>
      </p:sp>
      <p:sp>
        <p:nvSpPr>
          <p:cNvPr id="786" name="Google Shape;786;p33"/>
          <p:cNvSpPr/>
          <p:nvPr/>
        </p:nvSpPr>
        <p:spPr>
          <a:xfrm>
            <a:off x="9820399" y="5494008"/>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Communicate with support agent to resolve issues or ask questions.</a:t>
            </a:r>
            <a:endParaRPr sz="700" b="0" i="0" u="none" strike="noStrike" cap="none">
              <a:solidFill>
                <a:schemeClr val="dk1"/>
              </a:solidFill>
              <a:latin typeface="Arial"/>
              <a:ea typeface="Arial"/>
              <a:cs typeface="Arial"/>
              <a:sym typeface="Arial"/>
            </a:endParaRPr>
          </a:p>
        </p:txBody>
      </p:sp>
      <p:sp>
        <p:nvSpPr>
          <p:cNvPr id="787" name="Google Shape;787;p33"/>
          <p:cNvSpPr/>
          <p:nvPr/>
        </p:nvSpPr>
        <p:spPr>
          <a:xfrm rot="-5400000">
            <a:off x="-570298" y="3314928"/>
            <a:ext cx="1501500" cy="201300"/>
          </a:xfrm>
          <a:prstGeom prst="rect">
            <a:avLst/>
          </a:prstGeom>
          <a:gradFill>
            <a:gsLst>
              <a:gs pos="0">
                <a:srgbClr val="32D3E7"/>
              </a:gs>
              <a:gs pos="100000">
                <a:srgbClr val="89FF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RELEASE 1</a:t>
            </a:r>
            <a:endParaRPr sz="1000" b="0" i="0" u="none" strike="noStrike" cap="none">
              <a:solidFill>
                <a:schemeClr val="dk1"/>
              </a:solidFill>
              <a:latin typeface="Arial"/>
              <a:ea typeface="Arial"/>
              <a:cs typeface="Arial"/>
              <a:sym typeface="Arial"/>
            </a:endParaRPr>
          </a:p>
        </p:txBody>
      </p:sp>
      <p:sp>
        <p:nvSpPr>
          <p:cNvPr id="788" name="Google Shape;788;p33"/>
          <p:cNvSpPr/>
          <p:nvPr/>
        </p:nvSpPr>
        <p:spPr>
          <a:xfrm rot="-5400000">
            <a:off x="-570310" y="5573778"/>
            <a:ext cx="1501500" cy="201300"/>
          </a:xfrm>
          <a:prstGeom prst="rect">
            <a:avLst/>
          </a:prstGeom>
          <a:gradFill>
            <a:gsLst>
              <a:gs pos="0">
                <a:srgbClr val="32D3E7"/>
              </a:gs>
              <a:gs pos="100000">
                <a:srgbClr val="89FF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RELEASE 2</a:t>
            </a:r>
            <a:endParaRPr sz="1000" b="0" i="0" u="none" strike="noStrike" cap="none">
              <a:solidFill>
                <a:schemeClr val="dk1"/>
              </a:solidFill>
              <a:latin typeface="Arial"/>
              <a:ea typeface="Arial"/>
              <a:cs typeface="Arial"/>
              <a:sym typeface="Arial"/>
            </a:endParaRPr>
          </a:p>
        </p:txBody>
      </p:sp>
      <p:sp>
        <p:nvSpPr>
          <p:cNvPr id="789" name="Google Shape;789;p33"/>
          <p:cNvSpPr/>
          <p:nvPr/>
        </p:nvSpPr>
        <p:spPr>
          <a:xfrm>
            <a:off x="11274954" y="945943"/>
            <a:ext cx="854400" cy="579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User Activities</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(Backbone)</a:t>
            </a:r>
            <a:endParaRPr sz="1000" b="0" i="0" u="none" strike="noStrike" cap="none">
              <a:solidFill>
                <a:schemeClr val="dk1"/>
              </a:solidFill>
              <a:latin typeface="Arial"/>
              <a:ea typeface="Arial"/>
              <a:cs typeface="Arial"/>
              <a:sym typeface="Arial"/>
            </a:endParaRPr>
          </a:p>
        </p:txBody>
      </p:sp>
      <p:sp>
        <p:nvSpPr>
          <p:cNvPr id="790" name="Google Shape;790;p33"/>
          <p:cNvSpPr/>
          <p:nvPr/>
        </p:nvSpPr>
        <p:spPr>
          <a:xfrm>
            <a:off x="11258204" y="1751858"/>
            <a:ext cx="854400" cy="579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User Tasks</a:t>
            </a:r>
            <a:endParaRPr sz="10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(Skeleton)</a:t>
            </a:r>
            <a:endParaRPr sz="1050" b="0" i="0" u="none" strike="noStrike" cap="none">
              <a:solidFill>
                <a:schemeClr val="dk1"/>
              </a:solidFill>
              <a:latin typeface="Arial"/>
              <a:ea typeface="Arial"/>
              <a:cs typeface="Arial"/>
              <a:sym typeface="Arial"/>
            </a:endParaRPr>
          </a:p>
        </p:txBody>
      </p:sp>
      <p:sp>
        <p:nvSpPr>
          <p:cNvPr id="791" name="Google Shape;791;p33"/>
          <p:cNvSpPr/>
          <p:nvPr/>
        </p:nvSpPr>
        <p:spPr>
          <a:xfrm>
            <a:off x="11274954" y="4271728"/>
            <a:ext cx="854400" cy="579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None/>
            </a:pPr>
            <a:r>
              <a:rPr lang="en-US" sz="1050" b="1" i="0" u="none" strike="noStrike" cap="none">
                <a:solidFill>
                  <a:schemeClr val="dk1"/>
                </a:solidFill>
                <a:latin typeface="Arial"/>
                <a:ea typeface="Arial"/>
                <a:cs typeface="Arial"/>
                <a:sym typeface="Arial"/>
              </a:rPr>
              <a:t>User </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050" b="1" i="0" u="none" strike="noStrike" cap="none">
                <a:solidFill>
                  <a:schemeClr val="dk1"/>
                </a:solidFill>
                <a:latin typeface="Arial"/>
                <a:ea typeface="Arial"/>
                <a:cs typeface="Arial"/>
                <a:sym typeface="Arial"/>
              </a:rPr>
              <a:t>Stories</a:t>
            </a:r>
            <a:endParaRPr sz="1050" b="1" i="0" u="none" strike="noStrike" cap="none">
              <a:solidFill>
                <a:schemeClr val="dk1"/>
              </a:solidFill>
              <a:latin typeface="Arial"/>
              <a:ea typeface="Arial"/>
              <a:cs typeface="Arial"/>
              <a:sym typeface="Arial"/>
            </a:endParaRPr>
          </a:p>
        </p:txBody>
      </p:sp>
      <p:sp>
        <p:nvSpPr>
          <p:cNvPr id="792" name="Google Shape;792;p33"/>
          <p:cNvSpPr/>
          <p:nvPr/>
        </p:nvSpPr>
        <p:spPr>
          <a:xfrm>
            <a:off x="2864575" y="912400"/>
            <a:ext cx="1017300" cy="579900"/>
          </a:xfrm>
          <a:prstGeom prst="rect">
            <a:avLst/>
          </a:prstGeom>
          <a:solidFill>
            <a:srgbClr val="DCDCDE"/>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Vehicle Inspection</a:t>
            </a:r>
            <a:endParaRPr sz="1100" b="0" i="0" u="none" strike="noStrike" cap="none">
              <a:solidFill>
                <a:schemeClr val="dk1"/>
              </a:solidFill>
              <a:latin typeface="Arial"/>
              <a:ea typeface="Arial"/>
              <a:cs typeface="Arial"/>
              <a:sym typeface="Arial"/>
            </a:endParaRPr>
          </a:p>
        </p:txBody>
      </p:sp>
      <p:sp>
        <p:nvSpPr>
          <p:cNvPr id="793" name="Google Shape;793;p33"/>
          <p:cNvSpPr/>
          <p:nvPr/>
        </p:nvSpPr>
        <p:spPr>
          <a:xfrm>
            <a:off x="7520850" y="1790687"/>
            <a:ext cx="950100" cy="6120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View History</a:t>
            </a:r>
            <a:endParaRPr sz="1000" b="0" i="0" u="none" strike="noStrike" cap="none">
              <a:solidFill>
                <a:schemeClr val="dk1"/>
              </a:solidFill>
              <a:latin typeface="Arial"/>
              <a:ea typeface="Arial"/>
              <a:cs typeface="Arial"/>
              <a:sym typeface="Arial"/>
            </a:endParaRPr>
          </a:p>
        </p:txBody>
      </p:sp>
      <p:sp>
        <p:nvSpPr>
          <p:cNvPr id="794" name="Google Shape;794;p33"/>
          <p:cNvSpPr/>
          <p:nvPr/>
        </p:nvSpPr>
        <p:spPr>
          <a:xfrm>
            <a:off x="3963313" y="5416562"/>
            <a:ext cx="950100" cy="6120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Save signature for future reference.</a:t>
            </a:r>
            <a:endParaRPr sz="800" b="0" i="0" u="none" strike="noStrike" cap="none">
              <a:solidFill>
                <a:schemeClr val="dk1"/>
              </a:solidFill>
              <a:latin typeface="Arial"/>
              <a:ea typeface="Arial"/>
              <a:cs typeface="Arial"/>
              <a:sym typeface="Arial"/>
            </a:endParaRPr>
          </a:p>
        </p:txBody>
      </p:sp>
      <p:sp>
        <p:nvSpPr>
          <p:cNvPr id="795" name="Google Shape;795;p33"/>
          <p:cNvSpPr/>
          <p:nvPr/>
        </p:nvSpPr>
        <p:spPr>
          <a:xfrm>
            <a:off x="5092525" y="4773326"/>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Generate report with signature included.</a:t>
            </a:r>
            <a:endParaRPr sz="800" b="0" i="0" u="none" strike="noStrike" cap="none">
              <a:solidFill>
                <a:schemeClr val="dk1"/>
              </a:solidFill>
              <a:latin typeface="Arial"/>
              <a:ea typeface="Arial"/>
              <a:cs typeface="Arial"/>
              <a:sym typeface="Arial"/>
            </a:endParaRPr>
          </a:p>
        </p:txBody>
      </p:sp>
      <p:sp>
        <p:nvSpPr>
          <p:cNvPr id="796" name="Google Shape;796;p33"/>
          <p:cNvSpPr/>
          <p:nvPr/>
        </p:nvSpPr>
        <p:spPr>
          <a:xfrm>
            <a:off x="9815903" y="4083575"/>
            <a:ext cx="985800" cy="6120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View Support History</a:t>
            </a:r>
            <a:endParaRPr sz="800" b="0" i="0" u="none" strike="noStrike" cap="none">
              <a:solidFill>
                <a:schemeClr val="dk1"/>
              </a:solidFill>
              <a:latin typeface="Arial"/>
              <a:ea typeface="Arial"/>
              <a:cs typeface="Arial"/>
              <a:sym typeface="Arial"/>
            </a:endParaRPr>
          </a:p>
        </p:txBody>
      </p:sp>
      <p:sp>
        <p:nvSpPr>
          <p:cNvPr id="797" name="Google Shape;797;p33"/>
          <p:cNvSpPr/>
          <p:nvPr/>
        </p:nvSpPr>
        <p:spPr>
          <a:xfrm>
            <a:off x="8526520" y="940560"/>
            <a:ext cx="1017300" cy="590700"/>
          </a:xfrm>
          <a:prstGeom prst="rect">
            <a:avLst/>
          </a:prstGeom>
          <a:solidFill>
            <a:srgbClr val="DCDCDE"/>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Vendor Search</a:t>
            </a:r>
            <a:endParaRPr sz="1000" b="0" i="0" u="none" strike="noStrike" cap="none">
              <a:solidFill>
                <a:schemeClr val="dk1"/>
              </a:solidFill>
              <a:latin typeface="Arial"/>
              <a:ea typeface="Arial"/>
              <a:cs typeface="Arial"/>
              <a:sym typeface="Arial"/>
            </a:endParaRPr>
          </a:p>
        </p:txBody>
      </p:sp>
      <p:sp>
        <p:nvSpPr>
          <p:cNvPr id="798" name="Google Shape;798;p33"/>
          <p:cNvSpPr/>
          <p:nvPr/>
        </p:nvSpPr>
        <p:spPr>
          <a:xfrm>
            <a:off x="8560125" y="1790687"/>
            <a:ext cx="950100" cy="612000"/>
          </a:xfrm>
          <a:prstGeom prst="rect">
            <a:avLst/>
          </a:prstGeom>
          <a:solidFill>
            <a:srgbClr val="FAC7AD"/>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Avail vendor services</a:t>
            </a:r>
            <a:endParaRPr sz="1200" b="0" i="0" u="none" strike="noStrike" cap="none">
              <a:solidFill>
                <a:schemeClr val="dk1"/>
              </a:solidFill>
              <a:latin typeface="Arial"/>
              <a:ea typeface="Arial"/>
              <a:cs typeface="Arial"/>
              <a:sym typeface="Arial"/>
            </a:endParaRPr>
          </a:p>
        </p:txBody>
      </p:sp>
      <p:sp>
        <p:nvSpPr>
          <p:cNvPr id="799" name="Google Shape;799;p33"/>
          <p:cNvSpPr/>
          <p:nvPr/>
        </p:nvSpPr>
        <p:spPr>
          <a:xfrm>
            <a:off x="8560132" y="2662098"/>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Appointment for damage inspection</a:t>
            </a:r>
            <a:endParaRPr sz="800" b="0" i="0" u="none" strike="noStrike" cap="none">
              <a:solidFill>
                <a:schemeClr val="dk1"/>
              </a:solidFill>
              <a:latin typeface="Arial"/>
              <a:ea typeface="Arial"/>
              <a:cs typeface="Arial"/>
              <a:sym typeface="Arial"/>
            </a:endParaRPr>
          </a:p>
        </p:txBody>
      </p:sp>
      <p:sp>
        <p:nvSpPr>
          <p:cNvPr id="800" name="Google Shape;800;p33"/>
          <p:cNvSpPr/>
          <p:nvPr/>
        </p:nvSpPr>
        <p:spPr>
          <a:xfrm>
            <a:off x="8560132" y="3404173"/>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Track damage inspection progress</a:t>
            </a:r>
            <a:endParaRPr sz="800" b="0" i="0" u="none" strike="noStrike" cap="none">
              <a:solidFill>
                <a:schemeClr val="dk1"/>
              </a:solidFill>
              <a:latin typeface="Arial"/>
              <a:ea typeface="Arial"/>
              <a:cs typeface="Arial"/>
              <a:sym typeface="Arial"/>
            </a:endParaRPr>
          </a:p>
        </p:txBody>
      </p:sp>
      <p:sp>
        <p:nvSpPr>
          <p:cNvPr id="801" name="Google Shape;801;p33"/>
          <p:cNvSpPr/>
          <p:nvPr/>
        </p:nvSpPr>
        <p:spPr>
          <a:xfrm>
            <a:off x="8560132" y="4210223"/>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Share damage parts with vendors</a:t>
            </a:r>
            <a:endParaRPr sz="800" b="0" i="0" u="none" strike="noStrike" cap="none">
              <a:solidFill>
                <a:schemeClr val="dk1"/>
              </a:solidFill>
              <a:latin typeface="Arial"/>
              <a:ea typeface="Arial"/>
              <a:cs typeface="Arial"/>
              <a:sym typeface="Arial"/>
            </a:endParaRPr>
          </a:p>
        </p:txBody>
      </p:sp>
      <p:sp>
        <p:nvSpPr>
          <p:cNvPr id="802" name="Google Shape;802;p33"/>
          <p:cNvSpPr/>
          <p:nvPr/>
        </p:nvSpPr>
        <p:spPr>
          <a:xfrm>
            <a:off x="7459620" y="2662098"/>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Select an inspection to view details.</a:t>
            </a:r>
            <a:endParaRPr sz="800" b="0" i="0" u="none" strike="noStrike" cap="none">
              <a:solidFill>
                <a:schemeClr val="dk1"/>
              </a:solidFill>
              <a:latin typeface="Arial"/>
              <a:ea typeface="Arial"/>
              <a:cs typeface="Arial"/>
              <a:sym typeface="Arial"/>
            </a:endParaRPr>
          </a:p>
        </p:txBody>
      </p:sp>
      <p:sp>
        <p:nvSpPr>
          <p:cNvPr id="803" name="Google Shape;803;p33"/>
          <p:cNvSpPr/>
          <p:nvPr/>
        </p:nvSpPr>
        <p:spPr>
          <a:xfrm>
            <a:off x="2896075" y="5445775"/>
            <a:ext cx="9858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Video based image identification of damages</a:t>
            </a:r>
            <a:endParaRPr sz="800" b="0" i="0" u="none" strike="noStrike" cap="none">
              <a:solidFill>
                <a:schemeClr val="dk1"/>
              </a:solidFill>
              <a:latin typeface="Arial"/>
              <a:ea typeface="Arial"/>
              <a:cs typeface="Arial"/>
              <a:sym typeface="Arial"/>
            </a:endParaRPr>
          </a:p>
        </p:txBody>
      </p:sp>
      <p:sp>
        <p:nvSpPr>
          <p:cNvPr id="804" name="Google Shape;804;p33"/>
          <p:cNvSpPr/>
          <p:nvPr/>
        </p:nvSpPr>
        <p:spPr>
          <a:xfrm>
            <a:off x="9833739" y="6216074"/>
            <a:ext cx="950100" cy="563100"/>
          </a:xfrm>
          <a:prstGeom prst="rect">
            <a:avLst/>
          </a:prstGeom>
          <a:solidFill>
            <a:srgbClr val="FCE3D6"/>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Customer rating/reviews</a:t>
            </a:r>
            <a:endParaRPr sz="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2bcb105ef18_0_24"/>
          <p:cNvSpPr txBox="1">
            <a:spLocks noGrp="1"/>
          </p:cNvSpPr>
          <p:nvPr>
            <p:ph type="title"/>
          </p:nvPr>
        </p:nvSpPr>
        <p:spPr>
          <a:xfrm>
            <a:off x="352225" y="81625"/>
            <a:ext cx="11214000" cy="5355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3200"/>
              <a:buNone/>
            </a:pPr>
            <a:r>
              <a:rPr lang="en-US"/>
              <a:t>Business Plan </a:t>
            </a:r>
            <a:endParaRPr/>
          </a:p>
        </p:txBody>
      </p:sp>
      <p:sp>
        <p:nvSpPr>
          <p:cNvPr id="811" name="Google Shape;811;g2bcb105ef18_0_24"/>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13</a:t>
            </a:fld>
            <a:endParaRPr/>
          </a:p>
        </p:txBody>
      </p:sp>
      <p:sp>
        <p:nvSpPr>
          <p:cNvPr id="812" name="Google Shape;812;g2bcb105ef18_0_24"/>
          <p:cNvSpPr txBox="1">
            <a:spLocks noGrp="1"/>
          </p:cNvSpPr>
          <p:nvPr>
            <p:ph type="body" idx="1"/>
          </p:nvPr>
        </p:nvSpPr>
        <p:spPr>
          <a:xfrm>
            <a:off x="443365" y="1825625"/>
            <a:ext cx="112152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endParaRPr/>
          </a:p>
        </p:txBody>
      </p:sp>
      <p:pic>
        <p:nvPicPr>
          <p:cNvPr id="813" name="Google Shape;813;g2bcb105ef18_0_24"/>
          <p:cNvPicPr preferRelativeResize="0"/>
          <p:nvPr/>
        </p:nvPicPr>
        <p:blipFill rotWithShape="1">
          <a:blip r:embed="rId3">
            <a:alphaModFix/>
          </a:blip>
          <a:srcRect/>
          <a:stretch/>
        </p:blipFill>
        <p:spPr>
          <a:xfrm>
            <a:off x="239697" y="681175"/>
            <a:ext cx="11622535" cy="569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bc6fafc247_2_303"/>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INSPECTMATE – HOMEPAGE SKETCH</a:t>
            </a:r>
            <a:endParaRPr/>
          </a:p>
        </p:txBody>
      </p:sp>
      <p:sp>
        <p:nvSpPr>
          <p:cNvPr id="819" name="Google Shape;819;g2bc6fafc247_2_303"/>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820" name="Google Shape;820;g2bc6fafc247_2_303"/>
          <p:cNvSpPr txBox="1">
            <a:spLocks noGrp="1"/>
          </p:cNvSpPr>
          <p:nvPr>
            <p:ph type="body" idx="1"/>
          </p:nvPr>
        </p:nvSpPr>
        <p:spPr>
          <a:xfrm>
            <a:off x="443365" y="1418121"/>
            <a:ext cx="11215235"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SzPts val="2800"/>
              <a:buChar char="•"/>
            </a:pPr>
            <a:r>
              <a:rPr lang="en-US" sz="2000"/>
              <a:t>Homepage displays the Vehicle Inspection details along with the details – Status, Date, Inspected by and few more.</a:t>
            </a:r>
            <a:endParaRPr sz="2000"/>
          </a:p>
        </p:txBody>
      </p:sp>
      <p:sp>
        <p:nvSpPr>
          <p:cNvPr id="821" name="Google Shape;821;g2bc6fafc247_2_303"/>
          <p:cNvSpPr txBox="1"/>
          <p:nvPr/>
        </p:nvSpPr>
        <p:spPr>
          <a:xfrm>
            <a:off x="1254800" y="2688861"/>
            <a:ext cx="3250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Desktop View </a:t>
            </a:r>
            <a:endParaRPr sz="1400" b="0" i="0" u="none" strike="noStrike" cap="none">
              <a:solidFill>
                <a:srgbClr val="000000"/>
              </a:solidFill>
              <a:latin typeface="Arial"/>
              <a:ea typeface="Arial"/>
              <a:cs typeface="Arial"/>
              <a:sym typeface="Arial"/>
            </a:endParaRPr>
          </a:p>
        </p:txBody>
      </p:sp>
      <p:sp>
        <p:nvSpPr>
          <p:cNvPr id="822" name="Google Shape;822;g2bc6fafc247_2_303"/>
          <p:cNvSpPr txBox="1"/>
          <p:nvPr/>
        </p:nvSpPr>
        <p:spPr>
          <a:xfrm>
            <a:off x="6301409" y="2650421"/>
            <a:ext cx="3250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Mobile View</a:t>
            </a:r>
            <a:endParaRPr sz="1400" b="0" i="0" u="none" strike="noStrike" cap="none">
              <a:solidFill>
                <a:srgbClr val="000000"/>
              </a:solidFill>
              <a:latin typeface="Arial"/>
              <a:ea typeface="Arial"/>
              <a:cs typeface="Arial"/>
              <a:sym typeface="Arial"/>
            </a:endParaRPr>
          </a:p>
        </p:txBody>
      </p:sp>
      <p:pic>
        <p:nvPicPr>
          <p:cNvPr id="823" name="Google Shape;823;g2bc6fafc247_2_303"/>
          <p:cNvPicPr preferRelativeResize="0"/>
          <p:nvPr/>
        </p:nvPicPr>
        <p:blipFill rotWithShape="1">
          <a:blip r:embed="rId3">
            <a:alphaModFix/>
          </a:blip>
          <a:srcRect/>
          <a:stretch/>
        </p:blipFill>
        <p:spPr>
          <a:xfrm>
            <a:off x="868501" y="3190798"/>
            <a:ext cx="4218125" cy="3027577"/>
          </a:xfrm>
          <a:prstGeom prst="rect">
            <a:avLst/>
          </a:prstGeom>
          <a:noFill/>
          <a:ln>
            <a:noFill/>
          </a:ln>
        </p:spPr>
      </p:pic>
      <p:pic>
        <p:nvPicPr>
          <p:cNvPr id="824" name="Google Shape;824;g2bc6fafc247_2_303"/>
          <p:cNvPicPr preferRelativeResize="0"/>
          <p:nvPr/>
        </p:nvPicPr>
        <p:blipFill rotWithShape="1">
          <a:blip r:embed="rId4">
            <a:alphaModFix/>
          </a:blip>
          <a:srcRect/>
          <a:stretch/>
        </p:blipFill>
        <p:spPr>
          <a:xfrm>
            <a:off x="5972971" y="3145067"/>
            <a:ext cx="4058266" cy="3119038"/>
          </a:xfrm>
          <a:prstGeom prst="rect">
            <a:avLst/>
          </a:prstGeom>
          <a:noFill/>
          <a:ln>
            <a:noFill/>
          </a:ln>
        </p:spPr>
      </p:pic>
      <p:pic>
        <p:nvPicPr>
          <p:cNvPr id="825" name="Google Shape;825;g2bc6fafc247_2_303"/>
          <p:cNvPicPr preferRelativeResize="0"/>
          <p:nvPr/>
        </p:nvPicPr>
        <p:blipFill rotWithShape="1">
          <a:blip r:embed="rId5">
            <a:alphaModFix/>
          </a:blip>
          <a:srcRect/>
          <a:stretch/>
        </p:blipFill>
        <p:spPr>
          <a:xfrm>
            <a:off x="2567241" y="2685975"/>
            <a:ext cx="410322" cy="401991"/>
          </a:xfrm>
          <a:prstGeom prst="rect">
            <a:avLst/>
          </a:prstGeom>
          <a:noFill/>
          <a:ln>
            <a:noFill/>
          </a:ln>
        </p:spPr>
      </p:pic>
      <p:pic>
        <p:nvPicPr>
          <p:cNvPr id="826" name="Google Shape;826;g2bc6fafc247_2_303"/>
          <p:cNvPicPr preferRelativeResize="0"/>
          <p:nvPr/>
        </p:nvPicPr>
        <p:blipFill rotWithShape="1">
          <a:blip r:embed="rId6">
            <a:alphaModFix/>
          </a:blip>
          <a:srcRect/>
          <a:stretch/>
        </p:blipFill>
        <p:spPr>
          <a:xfrm>
            <a:off x="3085157" y="2685975"/>
            <a:ext cx="459475" cy="401991"/>
          </a:xfrm>
          <a:prstGeom prst="rect">
            <a:avLst/>
          </a:prstGeom>
          <a:noFill/>
          <a:ln>
            <a:noFill/>
          </a:ln>
        </p:spPr>
      </p:pic>
      <p:pic>
        <p:nvPicPr>
          <p:cNvPr id="827" name="Google Shape;827;g2bc6fafc247_2_303"/>
          <p:cNvPicPr preferRelativeResize="0"/>
          <p:nvPr/>
        </p:nvPicPr>
        <p:blipFill rotWithShape="1">
          <a:blip r:embed="rId7">
            <a:alphaModFix/>
          </a:blip>
          <a:srcRect/>
          <a:stretch/>
        </p:blipFill>
        <p:spPr>
          <a:xfrm flipH="1">
            <a:off x="3692876" y="2675478"/>
            <a:ext cx="432377" cy="412488"/>
          </a:xfrm>
          <a:prstGeom prst="rect">
            <a:avLst/>
          </a:prstGeom>
          <a:noFill/>
          <a:ln>
            <a:noFill/>
          </a:ln>
        </p:spPr>
      </p:pic>
      <p:pic>
        <p:nvPicPr>
          <p:cNvPr id="828" name="Google Shape;828;g2bc6fafc247_2_303"/>
          <p:cNvPicPr preferRelativeResize="0"/>
          <p:nvPr/>
        </p:nvPicPr>
        <p:blipFill rotWithShape="1">
          <a:blip r:embed="rId8">
            <a:alphaModFix/>
          </a:blip>
          <a:srcRect/>
          <a:stretch/>
        </p:blipFill>
        <p:spPr>
          <a:xfrm>
            <a:off x="7511449" y="2510722"/>
            <a:ext cx="485916" cy="485916"/>
          </a:xfrm>
          <a:prstGeom prst="rect">
            <a:avLst/>
          </a:prstGeom>
          <a:noFill/>
          <a:ln>
            <a:noFill/>
          </a:ln>
        </p:spPr>
      </p:pic>
      <p:pic>
        <p:nvPicPr>
          <p:cNvPr id="829" name="Google Shape;829;g2bc6fafc247_2_303"/>
          <p:cNvPicPr preferRelativeResize="0"/>
          <p:nvPr/>
        </p:nvPicPr>
        <p:blipFill rotWithShape="1">
          <a:blip r:embed="rId9">
            <a:alphaModFix/>
          </a:blip>
          <a:srcRect/>
          <a:stretch/>
        </p:blipFill>
        <p:spPr>
          <a:xfrm>
            <a:off x="8066749" y="2534521"/>
            <a:ext cx="565495" cy="4621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2bc6fafc247_2_319"/>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INSPECTMATE – INSPECTION PAGE SKETCH</a:t>
            </a:r>
            <a:endParaRPr/>
          </a:p>
        </p:txBody>
      </p:sp>
      <p:sp>
        <p:nvSpPr>
          <p:cNvPr id="835" name="Google Shape;835;g2bc6fafc247_2_319"/>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sp>
        <p:nvSpPr>
          <p:cNvPr id="836" name="Google Shape;836;g2bc6fafc247_2_319"/>
          <p:cNvSpPr txBox="1">
            <a:spLocks noGrp="1"/>
          </p:cNvSpPr>
          <p:nvPr>
            <p:ph type="body" idx="1"/>
          </p:nvPr>
        </p:nvSpPr>
        <p:spPr>
          <a:xfrm>
            <a:off x="533401" y="1265064"/>
            <a:ext cx="4695548" cy="4351200"/>
          </a:xfrm>
          <a:prstGeom prst="rect">
            <a:avLst/>
          </a:prstGeom>
          <a:noFill/>
          <a:ln>
            <a:noFill/>
          </a:ln>
        </p:spPr>
        <p:txBody>
          <a:bodyPr spcFirstLastPara="1" wrap="square" lIns="91425" tIns="45700" rIns="91425" bIns="45700" anchor="t" anchorCtr="0">
            <a:normAutofit/>
          </a:bodyPr>
          <a:lstStyle/>
          <a:p>
            <a:pPr marL="457200" lvl="0" indent="-419100" algn="l" rtl="0">
              <a:lnSpc>
                <a:spcPct val="90000"/>
              </a:lnSpc>
              <a:spcBef>
                <a:spcPts val="1000"/>
              </a:spcBef>
              <a:spcAft>
                <a:spcPts val="0"/>
              </a:spcAft>
              <a:buSzPts val="3000"/>
              <a:buChar char="•"/>
            </a:pPr>
            <a:r>
              <a:rPr lang="en-US" sz="1800"/>
              <a:t>Customer can click on the “Inspection” tab from hamburger menu to start the inspection.</a:t>
            </a:r>
            <a:endParaRPr sz="3000"/>
          </a:p>
          <a:p>
            <a:pPr marL="457200" lvl="0" indent="-419100" algn="l" rtl="0">
              <a:lnSpc>
                <a:spcPct val="90000"/>
              </a:lnSpc>
              <a:spcBef>
                <a:spcPts val="1000"/>
              </a:spcBef>
              <a:spcAft>
                <a:spcPts val="0"/>
              </a:spcAft>
              <a:buSzPts val="3000"/>
              <a:buChar char="•"/>
            </a:pPr>
            <a:r>
              <a:rPr lang="en-US" sz="1800"/>
              <a:t>Customer is prompted to enter the vehicle registration number.</a:t>
            </a:r>
            <a:endParaRPr sz="3000"/>
          </a:p>
          <a:p>
            <a:pPr marL="457200" lvl="0" indent="-419100" algn="l" rtl="0">
              <a:lnSpc>
                <a:spcPct val="90000"/>
              </a:lnSpc>
              <a:spcBef>
                <a:spcPts val="1000"/>
              </a:spcBef>
              <a:spcAft>
                <a:spcPts val="0"/>
              </a:spcAft>
              <a:buSzPts val="3000"/>
              <a:buChar char="•"/>
            </a:pPr>
            <a:r>
              <a:rPr lang="en-US" sz="1800"/>
              <a:t>Customer can also capture the image of the License plate from where the model detects the Registration number.</a:t>
            </a:r>
            <a:endParaRPr sz="3000"/>
          </a:p>
          <a:p>
            <a:pPr marL="457200" lvl="0" indent="-419100" algn="l" rtl="0">
              <a:lnSpc>
                <a:spcPct val="90000"/>
              </a:lnSpc>
              <a:spcBef>
                <a:spcPts val="1000"/>
              </a:spcBef>
              <a:spcAft>
                <a:spcPts val="0"/>
              </a:spcAft>
              <a:buSzPts val="3000"/>
              <a:buChar char="•"/>
            </a:pPr>
            <a:r>
              <a:rPr lang="en-US" sz="1800"/>
              <a:t>Clicking on next , Customer is prompted with details – Customer Details, Vehicle Make, Model which will automatically retrieve the body style of the vehicle, camera gets activated to capture the picture of the vehicle for the app to determine the damages.</a:t>
            </a:r>
            <a:endParaRPr sz="3000"/>
          </a:p>
        </p:txBody>
      </p:sp>
      <p:pic>
        <p:nvPicPr>
          <p:cNvPr id="837" name="Google Shape;837;g2bc6fafc247_2_319"/>
          <p:cNvPicPr preferRelativeResize="0"/>
          <p:nvPr/>
        </p:nvPicPr>
        <p:blipFill rotWithShape="1">
          <a:blip r:embed="rId3">
            <a:alphaModFix/>
          </a:blip>
          <a:srcRect/>
          <a:stretch/>
        </p:blipFill>
        <p:spPr>
          <a:xfrm>
            <a:off x="5344483" y="1411726"/>
            <a:ext cx="3452530" cy="3447152"/>
          </a:xfrm>
          <a:prstGeom prst="rect">
            <a:avLst/>
          </a:prstGeom>
          <a:noFill/>
          <a:ln>
            <a:noFill/>
          </a:ln>
        </p:spPr>
      </p:pic>
      <p:pic>
        <p:nvPicPr>
          <p:cNvPr id="838" name="Google Shape;838;g2bc6fafc247_2_319"/>
          <p:cNvPicPr preferRelativeResize="0"/>
          <p:nvPr/>
        </p:nvPicPr>
        <p:blipFill rotWithShape="1">
          <a:blip r:embed="rId4">
            <a:alphaModFix/>
          </a:blip>
          <a:srcRect/>
          <a:stretch/>
        </p:blipFill>
        <p:spPr>
          <a:xfrm>
            <a:off x="8726186" y="2824584"/>
            <a:ext cx="3465814" cy="34966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2bc6fafc247_2_32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INSPECTMATE – CHECKLIST PAGE SKETCH</a:t>
            </a:r>
            <a:endParaRPr/>
          </a:p>
        </p:txBody>
      </p:sp>
      <p:sp>
        <p:nvSpPr>
          <p:cNvPr id="844" name="Google Shape;844;g2bc6fafc247_2_32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845" name="Google Shape;845;g2bc6fafc247_2_328"/>
          <p:cNvSpPr txBox="1">
            <a:spLocks noGrp="1"/>
          </p:cNvSpPr>
          <p:nvPr>
            <p:ph type="body" idx="1"/>
          </p:nvPr>
        </p:nvSpPr>
        <p:spPr>
          <a:xfrm>
            <a:off x="443365" y="1521096"/>
            <a:ext cx="11215235"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SzPts val="2800"/>
              <a:buChar char="•"/>
            </a:pPr>
            <a:r>
              <a:rPr lang="en-US" sz="2000"/>
              <a:t>Once the vehicle details are entered, checklist gets displayed for the customer to verify the inspector, vehicle details and approve to the next steps.</a:t>
            </a:r>
            <a:endParaRPr sz="2000"/>
          </a:p>
        </p:txBody>
      </p:sp>
      <p:pic>
        <p:nvPicPr>
          <p:cNvPr id="846" name="Google Shape;846;g2bc6fafc247_2_328"/>
          <p:cNvPicPr preferRelativeResize="0"/>
          <p:nvPr/>
        </p:nvPicPr>
        <p:blipFill rotWithShape="1">
          <a:blip r:embed="rId3">
            <a:alphaModFix/>
          </a:blip>
          <a:srcRect/>
          <a:stretch/>
        </p:blipFill>
        <p:spPr>
          <a:xfrm>
            <a:off x="1164741" y="2883691"/>
            <a:ext cx="2824163" cy="2947988"/>
          </a:xfrm>
          <a:prstGeom prst="rect">
            <a:avLst/>
          </a:prstGeom>
          <a:noFill/>
          <a:ln>
            <a:noFill/>
          </a:ln>
        </p:spPr>
      </p:pic>
      <p:pic>
        <p:nvPicPr>
          <p:cNvPr id="847" name="Google Shape;847;g2bc6fafc247_2_328"/>
          <p:cNvPicPr preferRelativeResize="0"/>
          <p:nvPr/>
        </p:nvPicPr>
        <p:blipFill rotWithShape="1">
          <a:blip r:embed="rId4">
            <a:alphaModFix/>
          </a:blip>
          <a:srcRect/>
          <a:stretch/>
        </p:blipFill>
        <p:spPr>
          <a:xfrm>
            <a:off x="4317066" y="2883689"/>
            <a:ext cx="3285975" cy="2947989"/>
          </a:xfrm>
          <a:prstGeom prst="rect">
            <a:avLst/>
          </a:prstGeom>
          <a:noFill/>
          <a:ln>
            <a:noFill/>
          </a:ln>
        </p:spPr>
      </p:pic>
      <p:pic>
        <p:nvPicPr>
          <p:cNvPr id="848" name="Google Shape;848;g2bc6fafc247_2_328"/>
          <p:cNvPicPr preferRelativeResize="0"/>
          <p:nvPr/>
        </p:nvPicPr>
        <p:blipFill rotWithShape="1">
          <a:blip r:embed="rId5">
            <a:alphaModFix/>
          </a:blip>
          <a:srcRect/>
          <a:stretch/>
        </p:blipFill>
        <p:spPr>
          <a:xfrm>
            <a:off x="7931203" y="2883690"/>
            <a:ext cx="2855166" cy="2957414"/>
          </a:xfrm>
          <a:prstGeom prst="rect">
            <a:avLst/>
          </a:prstGeom>
          <a:noFill/>
          <a:ln>
            <a:noFill/>
          </a:ln>
        </p:spPr>
      </p:pic>
      <p:sp>
        <p:nvSpPr>
          <p:cNvPr id="849" name="Google Shape;849;g2bc6fafc247_2_328"/>
          <p:cNvSpPr txBox="1"/>
          <p:nvPr/>
        </p:nvSpPr>
        <p:spPr>
          <a:xfrm>
            <a:off x="1632927" y="5790606"/>
            <a:ext cx="21766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00FF00"/>
                </a:highlight>
                <a:latin typeface="Arial"/>
                <a:ea typeface="Arial"/>
                <a:cs typeface="Arial"/>
                <a:sym typeface="Arial"/>
              </a:rPr>
              <a:t>INSPECTOR DETAILS</a:t>
            </a:r>
            <a:endParaRPr sz="1400" b="0" i="0" u="none" strike="noStrike" cap="none">
              <a:solidFill>
                <a:srgbClr val="000000"/>
              </a:solidFill>
              <a:latin typeface="Arial"/>
              <a:ea typeface="Arial"/>
              <a:cs typeface="Arial"/>
              <a:sym typeface="Arial"/>
            </a:endParaRPr>
          </a:p>
        </p:txBody>
      </p:sp>
      <p:sp>
        <p:nvSpPr>
          <p:cNvPr id="850" name="Google Shape;850;g2bc6fafc247_2_328"/>
          <p:cNvSpPr txBox="1"/>
          <p:nvPr/>
        </p:nvSpPr>
        <p:spPr>
          <a:xfrm>
            <a:off x="4995671" y="5790606"/>
            <a:ext cx="21766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00FF00"/>
                </a:highlight>
                <a:latin typeface="Arial"/>
                <a:ea typeface="Arial"/>
                <a:cs typeface="Arial"/>
                <a:sym typeface="Arial"/>
              </a:rPr>
              <a:t>VEHICLE DETAILS</a:t>
            </a:r>
            <a:endParaRPr sz="1400" b="0" i="0" u="none" strike="noStrike" cap="none">
              <a:solidFill>
                <a:srgbClr val="000000"/>
              </a:solidFill>
              <a:latin typeface="Arial"/>
              <a:ea typeface="Arial"/>
              <a:cs typeface="Arial"/>
              <a:sym typeface="Arial"/>
            </a:endParaRPr>
          </a:p>
        </p:txBody>
      </p:sp>
      <p:sp>
        <p:nvSpPr>
          <p:cNvPr id="851" name="Google Shape;851;g2bc6fafc247_2_328"/>
          <p:cNvSpPr txBox="1"/>
          <p:nvPr/>
        </p:nvSpPr>
        <p:spPr>
          <a:xfrm>
            <a:off x="8143065" y="5796713"/>
            <a:ext cx="25448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00FF00"/>
                </a:highlight>
                <a:latin typeface="Arial"/>
                <a:ea typeface="Arial"/>
                <a:cs typeface="Arial"/>
                <a:sym typeface="Arial"/>
              </a:rPr>
              <a:t>CUSTOMER REP. DETAILS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bc6fafc247_2_340"/>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INSPECTMATE – DAMAGE VERIFICATION PAGE SKETCH</a:t>
            </a:r>
            <a:endParaRPr/>
          </a:p>
        </p:txBody>
      </p:sp>
      <p:sp>
        <p:nvSpPr>
          <p:cNvPr id="857" name="Google Shape;857;g2bc6fafc247_2_340"/>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
        <p:nvSpPr>
          <p:cNvPr id="858" name="Google Shape;858;g2bc6fafc247_2_340"/>
          <p:cNvSpPr txBox="1">
            <a:spLocks noGrp="1"/>
          </p:cNvSpPr>
          <p:nvPr>
            <p:ph type="body" idx="1"/>
          </p:nvPr>
        </p:nvSpPr>
        <p:spPr>
          <a:xfrm>
            <a:off x="443366" y="1825625"/>
            <a:ext cx="5984700"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SzPts val="2800"/>
              <a:buChar char="•"/>
            </a:pPr>
            <a:r>
              <a:rPr lang="en-US" sz="2000"/>
              <a:t>Customer is directed to Damage verification page where use can manually assess the damage whether the detected damage is correct or not and they can add/delete the damage. </a:t>
            </a:r>
            <a:endParaRPr sz="2000"/>
          </a:p>
        </p:txBody>
      </p:sp>
      <p:pic>
        <p:nvPicPr>
          <p:cNvPr id="859" name="Google Shape;859;g2bc6fafc247_2_340"/>
          <p:cNvPicPr preferRelativeResize="0"/>
          <p:nvPr/>
        </p:nvPicPr>
        <p:blipFill rotWithShape="1">
          <a:blip r:embed="rId3">
            <a:alphaModFix/>
          </a:blip>
          <a:srcRect/>
          <a:stretch/>
        </p:blipFill>
        <p:spPr>
          <a:xfrm>
            <a:off x="7137647" y="1587962"/>
            <a:ext cx="3896910" cy="4727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2bc6fafc247_2_347"/>
          <p:cNvSpPr txBox="1">
            <a:spLocks noGrp="1"/>
          </p:cNvSpPr>
          <p:nvPr>
            <p:ph type="title"/>
          </p:nvPr>
        </p:nvSpPr>
        <p:spPr>
          <a:xfrm>
            <a:off x="444499" y="542925"/>
            <a:ext cx="11571909" cy="97868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a:t>INSPECTMATE – VEHICLE INSPECTION REPORT PAGE SKETCH</a:t>
            </a:r>
            <a:endParaRPr/>
          </a:p>
        </p:txBody>
      </p:sp>
      <p:sp>
        <p:nvSpPr>
          <p:cNvPr id="865" name="Google Shape;865;g2bc6fafc247_2_347"/>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sp>
        <p:nvSpPr>
          <p:cNvPr id="866" name="Google Shape;866;g2bc6fafc247_2_347"/>
          <p:cNvSpPr txBox="1">
            <a:spLocks noGrp="1"/>
          </p:cNvSpPr>
          <p:nvPr>
            <p:ph type="body" idx="1"/>
          </p:nvPr>
        </p:nvSpPr>
        <p:spPr>
          <a:xfrm>
            <a:off x="443366" y="1825625"/>
            <a:ext cx="6055088" cy="4351338"/>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SzPts val="2800"/>
              <a:buChar char="•"/>
            </a:pPr>
            <a:r>
              <a:rPr lang="en-US" sz="2000"/>
              <a:t>Once the customer clicks on complete button, the application will direct to Vehicle Inspection Report page where Request Customer approval can be used if there is a delay, Email Inspection Report, Approve/Reject by the customer online. </a:t>
            </a:r>
            <a:endParaRPr sz="2000"/>
          </a:p>
        </p:txBody>
      </p:sp>
      <p:pic>
        <p:nvPicPr>
          <p:cNvPr id="867" name="Google Shape;867;g2bc6fafc247_2_347"/>
          <p:cNvPicPr preferRelativeResize="0"/>
          <p:nvPr/>
        </p:nvPicPr>
        <p:blipFill rotWithShape="1">
          <a:blip r:embed="rId3">
            <a:alphaModFix/>
          </a:blip>
          <a:srcRect/>
          <a:stretch/>
        </p:blipFill>
        <p:spPr>
          <a:xfrm>
            <a:off x="7688062" y="1765869"/>
            <a:ext cx="3288930" cy="447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2bc6fafc247_0_15"/>
          <p:cNvSpPr txBox="1"/>
          <p:nvPr/>
        </p:nvSpPr>
        <p:spPr>
          <a:xfrm>
            <a:off x="109330" y="1078425"/>
            <a:ext cx="12082670" cy="495462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4" name="Google Shape;874;g2bc6fafc247_0_15"/>
          <p:cNvSpPr txBox="1">
            <a:spLocks noGrp="1"/>
          </p:cNvSpPr>
          <p:nvPr>
            <p:ph type="title"/>
          </p:nvPr>
        </p:nvSpPr>
        <p:spPr>
          <a:xfrm>
            <a:off x="444500" y="542925"/>
            <a:ext cx="11214000" cy="5355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3200"/>
              <a:buNone/>
            </a:pPr>
            <a:r>
              <a:rPr lang="en-US"/>
              <a:t>INSPECTMATE - STORYBOARD</a:t>
            </a:r>
            <a:endParaRPr/>
          </a:p>
        </p:txBody>
      </p:sp>
      <p:sp>
        <p:nvSpPr>
          <p:cNvPr id="875" name="Google Shape;875;g2bc6fafc247_0_15"/>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19</a:t>
            </a:fld>
            <a:endParaRPr/>
          </a:p>
        </p:txBody>
      </p:sp>
      <p:pic>
        <p:nvPicPr>
          <p:cNvPr id="876" name="Google Shape;876;g2bc6fafc247_0_15"/>
          <p:cNvPicPr preferRelativeResize="0"/>
          <p:nvPr/>
        </p:nvPicPr>
        <p:blipFill rotWithShape="1">
          <a:blip r:embed="rId3">
            <a:alphaModFix/>
          </a:blip>
          <a:srcRect/>
          <a:stretch/>
        </p:blipFill>
        <p:spPr>
          <a:xfrm>
            <a:off x="223825" y="1277125"/>
            <a:ext cx="2061475" cy="1758214"/>
          </a:xfrm>
          <a:prstGeom prst="rect">
            <a:avLst/>
          </a:prstGeom>
          <a:noFill/>
          <a:ln w="9525" cap="flat" cmpd="sng">
            <a:solidFill>
              <a:schemeClr val="lt1"/>
            </a:solidFill>
            <a:prstDash val="solid"/>
            <a:round/>
            <a:headEnd type="none" w="sm" len="sm"/>
            <a:tailEnd type="none" w="sm" len="sm"/>
          </a:ln>
        </p:spPr>
      </p:pic>
      <p:pic>
        <p:nvPicPr>
          <p:cNvPr id="877" name="Google Shape;877;g2bc6fafc247_0_15"/>
          <p:cNvPicPr preferRelativeResize="0"/>
          <p:nvPr/>
        </p:nvPicPr>
        <p:blipFill rotWithShape="1">
          <a:blip r:embed="rId4">
            <a:alphaModFix/>
          </a:blip>
          <a:srcRect/>
          <a:stretch/>
        </p:blipFill>
        <p:spPr>
          <a:xfrm>
            <a:off x="2850675" y="1261450"/>
            <a:ext cx="1792382" cy="1789574"/>
          </a:xfrm>
          <a:prstGeom prst="rect">
            <a:avLst/>
          </a:prstGeom>
          <a:noFill/>
          <a:ln w="9525" cap="flat" cmpd="sng">
            <a:solidFill>
              <a:schemeClr val="lt1"/>
            </a:solidFill>
            <a:prstDash val="solid"/>
            <a:round/>
            <a:headEnd type="none" w="sm" len="sm"/>
            <a:tailEnd type="none" w="sm" len="sm"/>
          </a:ln>
        </p:spPr>
      </p:pic>
      <p:pic>
        <p:nvPicPr>
          <p:cNvPr id="878" name="Google Shape;878;g2bc6fafc247_0_15"/>
          <p:cNvPicPr preferRelativeResize="0"/>
          <p:nvPr/>
        </p:nvPicPr>
        <p:blipFill rotWithShape="1">
          <a:blip r:embed="rId5">
            <a:alphaModFix/>
          </a:blip>
          <a:srcRect/>
          <a:stretch/>
        </p:blipFill>
        <p:spPr>
          <a:xfrm>
            <a:off x="5346225" y="1252075"/>
            <a:ext cx="1792375" cy="1808321"/>
          </a:xfrm>
          <a:prstGeom prst="rect">
            <a:avLst/>
          </a:prstGeom>
          <a:noFill/>
          <a:ln w="9525" cap="flat" cmpd="sng">
            <a:solidFill>
              <a:schemeClr val="lt1"/>
            </a:solidFill>
            <a:prstDash val="solid"/>
            <a:round/>
            <a:headEnd type="none" w="sm" len="sm"/>
            <a:tailEnd type="none" w="sm" len="sm"/>
          </a:ln>
        </p:spPr>
      </p:pic>
      <p:pic>
        <p:nvPicPr>
          <p:cNvPr id="879" name="Google Shape;879;g2bc6fafc247_0_15"/>
          <p:cNvPicPr preferRelativeResize="0"/>
          <p:nvPr/>
        </p:nvPicPr>
        <p:blipFill rotWithShape="1">
          <a:blip r:embed="rId6">
            <a:alphaModFix/>
          </a:blip>
          <a:srcRect/>
          <a:stretch/>
        </p:blipFill>
        <p:spPr>
          <a:xfrm>
            <a:off x="7649125" y="1220750"/>
            <a:ext cx="1792375" cy="1870974"/>
          </a:xfrm>
          <a:prstGeom prst="rect">
            <a:avLst/>
          </a:prstGeom>
          <a:noFill/>
          <a:ln w="9525" cap="flat" cmpd="sng">
            <a:solidFill>
              <a:schemeClr val="lt1"/>
            </a:solidFill>
            <a:prstDash val="solid"/>
            <a:round/>
            <a:headEnd type="none" w="sm" len="sm"/>
            <a:tailEnd type="none" w="sm" len="sm"/>
          </a:ln>
        </p:spPr>
      </p:pic>
      <p:pic>
        <p:nvPicPr>
          <p:cNvPr id="880" name="Google Shape;880;g2bc6fafc247_0_15"/>
          <p:cNvPicPr preferRelativeResize="0"/>
          <p:nvPr/>
        </p:nvPicPr>
        <p:blipFill rotWithShape="1">
          <a:blip r:embed="rId7">
            <a:alphaModFix/>
          </a:blip>
          <a:srcRect/>
          <a:stretch/>
        </p:blipFill>
        <p:spPr>
          <a:xfrm>
            <a:off x="9952025" y="1231525"/>
            <a:ext cx="2061475" cy="1849426"/>
          </a:xfrm>
          <a:prstGeom prst="rect">
            <a:avLst/>
          </a:prstGeom>
          <a:noFill/>
          <a:ln w="9525" cap="flat" cmpd="sng">
            <a:solidFill>
              <a:schemeClr val="lt1"/>
            </a:solidFill>
            <a:prstDash val="solid"/>
            <a:round/>
            <a:headEnd type="none" w="sm" len="sm"/>
            <a:tailEnd type="none" w="sm" len="sm"/>
          </a:ln>
        </p:spPr>
      </p:pic>
      <p:pic>
        <p:nvPicPr>
          <p:cNvPr id="881" name="Google Shape;881;g2bc6fafc247_0_15"/>
          <p:cNvPicPr preferRelativeResize="0"/>
          <p:nvPr/>
        </p:nvPicPr>
        <p:blipFill rotWithShape="1">
          <a:blip r:embed="rId8">
            <a:alphaModFix/>
          </a:blip>
          <a:srcRect/>
          <a:stretch/>
        </p:blipFill>
        <p:spPr>
          <a:xfrm>
            <a:off x="223825" y="3741600"/>
            <a:ext cx="2002175" cy="2084674"/>
          </a:xfrm>
          <a:prstGeom prst="rect">
            <a:avLst/>
          </a:prstGeom>
          <a:noFill/>
          <a:ln w="9525" cap="flat" cmpd="sng">
            <a:solidFill>
              <a:schemeClr val="lt1"/>
            </a:solidFill>
            <a:prstDash val="solid"/>
            <a:round/>
            <a:headEnd type="none" w="sm" len="sm"/>
            <a:tailEnd type="none" w="sm" len="sm"/>
          </a:ln>
        </p:spPr>
      </p:pic>
      <p:pic>
        <p:nvPicPr>
          <p:cNvPr id="882" name="Google Shape;882;g2bc6fafc247_0_15"/>
          <p:cNvPicPr preferRelativeResize="0"/>
          <p:nvPr/>
        </p:nvPicPr>
        <p:blipFill rotWithShape="1">
          <a:blip r:embed="rId9">
            <a:alphaModFix/>
          </a:blip>
          <a:srcRect/>
          <a:stretch/>
        </p:blipFill>
        <p:spPr>
          <a:xfrm>
            <a:off x="2734225" y="3679036"/>
            <a:ext cx="4914900" cy="2209800"/>
          </a:xfrm>
          <a:prstGeom prst="rect">
            <a:avLst/>
          </a:prstGeom>
          <a:noFill/>
          <a:ln w="9525" cap="flat" cmpd="sng">
            <a:solidFill>
              <a:schemeClr val="lt1"/>
            </a:solidFill>
            <a:prstDash val="solid"/>
            <a:round/>
            <a:headEnd type="none" w="sm" len="sm"/>
            <a:tailEnd type="none" w="sm" len="sm"/>
          </a:ln>
        </p:spPr>
      </p:pic>
      <p:pic>
        <p:nvPicPr>
          <p:cNvPr id="883" name="Google Shape;883;g2bc6fafc247_0_15"/>
          <p:cNvPicPr preferRelativeResize="0"/>
          <p:nvPr/>
        </p:nvPicPr>
        <p:blipFill rotWithShape="1">
          <a:blip r:embed="rId10">
            <a:alphaModFix/>
          </a:blip>
          <a:srcRect/>
          <a:stretch/>
        </p:blipFill>
        <p:spPr>
          <a:xfrm>
            <a:off x="8060925" y="3741588"/>
            <a:ext cx="1710301" cy="2084676"/>
          </a:xfrm>
          <a:prstGeom prst="rect">
            <a:avLst/>
          </a:prstGeom>
          <a:noFill/>
          <a:ln w="9525" cap="flat" cmpd="sng">
            <a:solidFill>
              <a:schemeClr val="lt1"/>
            </a:solidFill>
            <a:prstDash val="solid"/>
            <a:round/>
            <a:headEnd type="none" w="sm" len="sm"/>
            <a:tailEnd type="none" w="sm" len="sm"/>
          </a:ln>
        </p:spPr>
      </p:pic>
      <p:pic>
        <p:nvPicPr>
          <p:cNvPr id="884" name="Google Shape;884;g2bc6fafc247_0_15"/>
          <p:cNvPicPr preferRelativeResize="0"/>
          <p:nvPr/>
        </p:nvPicPr>
        <p:blipFill rotWithShape="1">
          <a:blip r:embed="rId11">
            <a:alphaModFix/>
          </a:blip>
          <a:srcRect/>
          <a:stretch/>
        </p:blipFill>
        <p:spPr>
          <a:xfrm>
            <a:off x="10443118" y="3741600"/>
            <a:ext cx="1472006" cy="2084675"/>
          </a:xfrm>
          <a:prstGeom prst="rect">
            <a:avLst/>
          </a:prstGeom>
          <a:noFill/>
          <a:ln w="9525" cap="flat" cmpd="sng">
            <a:solidFill>
              <a:schemeClr val="lt1"/>
            </a:solidFill>
            <a:prstDash val="solid"/>
            <a:round/>
            <a:headEnd type="none" w="sm" len="sm"/>
            <a:tailEnd type="none" w="sm" len="sm"/>
          </a:ln>
        </p:spPr>
      </p:pic>
      <p:cxnSp>
        <p:nvCxnSpPr>
          <p:cNvPr id="885" name="Google Shape;885;g2bc6fafc247_0_15"/>
          <p:cNvCxnSpPr>
            <a:stCxn id="876" idx="3"/>
            <a:endCxn id="877" idx="1"/>
          </p:cNvCxnSpPr>
          <p:nvPr/>
        </p:nvCxnSpPr>
        <p:spPr>
          <a:xfrm>
            <a:off x="2285300" y="2156232"/>
            <a:ext cx="565500" cy="0"/>
          </a:xfrm>
          <a:prstGeom prst="straightConnector1">
            <a:avLst/>
          </a:prstGeom>
          <a:noFill/>
          <a:ln w="38100" cap="flat" cmpd="sng">
            <a:solidFill>
              <a:schemeClr val="accent2"/>
            </a:solidFill>
            <a:prstDash val="solid"/>
            <a:round/>
            <a:headEnd type="none" w="sm" len="sm"/>
            <a:tailEnd type="stealth" w="med" len="med"/>
          </a:ln>
        </p:spPr>
      </p:cxnSp>
      <p:cxnSp>
        <p:nvCxnSpPr>
          <p:cNvPr id="886" name="Google Shape;886;g2bc6fafc247_0_15"/>
          <p:cNvCxnSpPr>
            <a:endCxn id="878" idx="1"/>
          </p:cNvCxnSpPr>
          <p:nvPr/>
        </p:nvCxnSpPr>
        <p:spPr>
          <a:xfrm rot="10800000" flipH="1">
            <a:off x="4626225" y="2156236"/>
            <a:ext cx="720000" cy="7200"/>
          </a:xfrm>
          <a:prstGeom prst="straightConnector1">
            <a:avLst/>
          </a:prstGeom>
          <a:noFill/>
          <a:ln w="38100" cap="flat" cmpd="sng">
            <a:solidFill>
              <a:schemeClr val="accent2"/>
            </a:solidFill>
            <a:prstDash val="solid"/>
            <a:round/>
            <a:headEnd type="none" w="sm" len="sm"/>
            <a:tailEnd type="stealth" w="med" len="med"/>
          </a:ln>
        </p:spPr>
      </p:cxnSp>
      <p:cxnSp>
        <p:nvCxnSpPr>
          <p:cNvPr id="887" name="Google Shape;887;g2bc6fafc247_0_15"/>
          <p:cNvCxnSpPr/>
          <p:nvPr/>
        </p:nvCxnSpPr>
        <p:spPr>
          <a:xfrm>
            <a:off x="7138600" y="2161168"/>
            <a:ext cx="565375" cy="5"/>
          </a:xfrm>
          <a:prstGeom prst="straightConnector1">
            <a:avLst/>
          </a:prstGeom>
          <a:noFill/>
          <a:ln w="38100" cap="flat" cmpd="sng">
            <a:solidFill>
              <a:schemeClr val="accent2"/>
            </a:solidFill>
            <a:prstDash val="solid"/>
            <a:round/>
            <a:headEnd type="none" w="sm" len="sm"/>
            <a:tailEnd type="stealth" w="med" len="med"/>
          </a:ln>
        </p:spPr>
      </p:cxnSp>
      <p:cxnSp>
        <p:nvCxnSpPr>
          <p:cNvPr id="888" name="Google Shape;888;g2bc6fafc247_0_15"/>
          <p:cNvCxnSpPr/>
          <p:nvPr/>
        </p:nvCxnSpPr>
        <p:spPr>
          <a:xfrm>
            <a:off x="9434490" y="2159856"/>
            <a:ext cx="565375" cy="5"/>
          </a:xfrm>
          <a:prstGeom prst="straightConnector1">
            <a:avLst/>
          </a:prstGeom>
          <a:noFill/>
          <a:ln w="38100" cap="flat" cmpd="sng">
            <a:solidFill>
              <a:schemeClr val="accent2"/>
            </a:solidFill>
            <a:prstDash val="solid"/>
            <a:round/>
            <a:headEnd type="none" w="sm" len="sm"/>
            <a:tailEnd type="stealth" w="med" len="med"/>
          </a:ln>
        </p:spPr>
      </p:cxnSp>
      <p:cxnSp>
        <p:nvCxnSpPr>
          <p:cNvPr id="889" name="Google Shape;889;g2bc6fafc247_0_15"/>
          <p:cNvCxnSpPr/>
          <p:nvPr/>
        </p:nvCxnSpPr>
        <p:spPr>
          <a:xfrm>
            <a:off x="2197425" y="4765349"/>
            <a:ext cx="565375" cy="5"/>
          </a:xfrm>
          <a:prstGeom prst="straightConnector1">
            <a:avLst/>
          </a:prstGeom>
          <a:noFill/>
          <a:ln w="38100" cap="flat" cmpd="sng">
            <a:solidFill>
              <a:schemeClr val="accent2"/>
            </a:solidFill>
            <a:prstDash val="solid"/>
            <a:round/>
            <a:headEnd type="none" w="sm" len="sm"/>
            <a:tailEnd type="stealth" w="med" len="med"/>
          </a:ln>
        </p:spPr>
      </p:cxnSp>
      <p:cxnSp>
        <p:nvCxnSpPr>
          <p:cNvPr id="890" name="Google Shape;890;g2bc6fafc247_0_15"/>
          <p:cNvCxnSpPr/>
          <p:nvPr/>
        </p:nvCxnSpPr>
        <p:spPr>
          <a:xfrm>
            <a:off x="7592939" y="4797430"/>
            <a:ext cx="565375" cy="5"/>
          </a:xfrm>
          <a:prstGeom prst="straightConnector1">
            <a:avLst/>
          </a:prstGeom>
          <a:noFill/>
          <a:ln w="38100" cap="flat" cmpd="sng">
            <a:solidFill>
              <a:schemeClr val="accent2"/>
            </a:solidFill>
            <a:prstDash val="solid"/>
            <a:round/>
            <a:headEnd type="none" w="sm" len="sm"/>
            <a:tailEnd type="stealth" w="med" len="med"/>
          </a:ln>
        </p:spPr>
      </p:cxnSp>
      <p:cxnSp>
        <p:nvCxnSpPr>
          <p:cNvPr id="891" name="Google Shape;891;g2bc6fafc247_0_15"/>
          <p:cNvCxnSpPr/>
          <p:nvPr/>
        </p:nvCxnSpPr>
        <p:spPr>
          <a:xfrm rot="10800000" flipH="1">
            <a:off x="9807942" y="4765349"/>
            <a:ext cx="671892" cy="18577"/>
          </a:xfrm>
          <a:prstGeom prst="straightConnector1">
            <a:avLst/>
          </a:prstGeom>
          <a:noFill/>
          <a:ln w="38100" cap="flat" cmpd="sng">
            <a:solidFill>
              <a:schemeClr val="accent2"/>
            </a:solidFill>
            <a:prstDash val="solid"/>
            <a:round/>
            <a:headEnd type="none" w="sm" len="sm"/>
            <a:tailEnd type="stealth" w="med" len="med"/>
          </a:ln>
        </p:spPr>
      </p:cxnSp>
      <p:cxnSp>
        <p:nvCxnSpPr>
          <p:cNvPr id="892" name="Google Shape;892;g2bc6fafc247_0_15"/>
          <p:cNvCxnSpPr/>
          <p:nvPr/>
        </p:nvCxnSpPr>
        <p:spPr>
          <a:xfrm flipH="1">
            <a:off x="1113221" y="3336861"/>
            <a:ext cx="10065900" cy="408300"/>
          </a:xfrm>
          <a:prstGeom prst="bentConnector3">
            <a:avLst>
              <a:gd name="adj1" fmla="val 99963"/>
            </a:avLst>
          </a:prstGeom>
          <a:noFill/>
          <a:ln w="38100" cap="flat" cmpd="sng">
            <a:solidFill>
              <a:srgbClr val="41C0D1"/>
            </a:solidFill>
            <a:prstDash val="solid"/>
            <a:round/>
            <a:headEnd type="none" w="sm" len="sm"/>
            <a:tailEnd type="triangle" w="med" len="med"/>
          </a:ln>
        </p:spPr>
      </p:cxnSp>
      <p:cxnSp>
        <p:nvCxnSpPr>
          <p:cNvPr id="893" name="Google Shape;893;g2bc6fafc247_0_15"/>
          <p:cNvCxnSpPr/>
          <p:nvPr/>
        </p:nvCxnSpPr>
        <p:spPr>
          <a:xfrm rot="10800000">
            <a:off x="11179121" y="3080951"/>
            <a:ext cx="0" cy="255909"/>
          </a:xfrm>
          <a:prstGeom prst="straightConnector1">
            <a:avLst/>
          </a:prstGeom>
          <a:noFill/>
          <a:ln w="38100" cap="flat" cmpd="sng">
            <a:solidFill>
              <a:srgbClr val="41C0D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
          <p:cNvSpPr txBox="1">
            <a:spLocks noGrp="1"/>
          </p:cNvSpPr>
          <p:nvPr>
            <p:ph type="title"/>
          </p:nvPr>
        </p:nvSpPr>
        <p:spPr>
          <a:xfrm>
            <a:off x="446210" y="562062"/>
            <a:ext cx="7781544" cy="6178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000"/>
              <a:buFont typeface="Trebuchet MS"/>
              <a:buNone/>
            </a:pPr>
            <a:r>
              <a:rPr lang="en-US" sz="3200"/>
              <a:t>Product Opportunity </a:t>
            </a:r>
            <a:endParaRPr sz="3200"/>
          </a:p>
        </p:txBody>
      </p:sp>
      <p:sp>
        <p:nvSpPr>
          <p:cNvPr id="628" name="Google Shape;628;p2"/>
          <p:cNvSpPr txBox="1">
            <a:spLocks noGrp="1"/>
          </p:cNvSpPr>
          <p:nvPr>
            <p:ph type="body" idx="1"/>
          </p:nvPr>
        </p:nvSpPr>
        <p:spPr>
          <a:xfrm>
            <a:off x="446210" y="1390893"/>
            <a:ext cx="11273210" cy="4924181"/>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600"/>
              <a:buNone/>
            </a:pPr>
            <a:r>
              <a:rPr lang="en-US" sz="1800">
                <a:solidFill>
                  <a:schemeClr val="lt1"/>
                </a:solidFill>
              </a:rPr>
              <a:t>We brainstormed product opportunities and below were some identified opportunities</a:t>
            </a:r>
            <a:endParaRPr/>
          </a:p>
          <a:p>
            <a:pPr marL="457200" lvl="0" indent="-127000" algn="l" rtl="0">
              <a:lnSpc>
                <a:spcPct val="90000"/>
              </a:lnSpc>
              <a:spcBef>
                <a:spcPts val="1600"/>
              </a:spcBef>
              <a:spcAft>
                <a:spcPts val="0"/>
              </a:spcAft>
              <a:buSzPts val="1600"/>
              <a:buFont typeface="Arial"/>
              <a:buNone/>
            </a:pPr>
            <a:endParaRPr sz="1800">
              <a:solidFill>
                <a:schemeClr val="lt1"/>
              </a:solidFill>
            </a:endParaRPr>
          </a:p>
          <a:p>
            <a:pPr marL="514350" lvl="0" indent="-285750" algn="l" rtl="0">
              <a:lnSpc>
                <a:spcPct val="90000"/>
              </a:lnSpc>
              <a:spcBef>
                <a:spcPts val="1600"/>
              </a:spcBef>
              <a:spcAft>
                <a:spcPts val="0"/>
              </a:spcAft>
              <a:buClr>
                <a:schemeClr val="lt1"/>
              </a:buClr>
              <a:buSzPts val="1600"/>
              <a:buFont typeface="Arial"/>
              <a:buChar char="•"/>
            </a:pPr>
            <a:r>
              <a:rPr lang="en-US" sz="2000">
                <a:solidFill>
                  <a:schemeClr val="lt1"/>
                </a:solidFill>
                <a:latin typeface="Arial"/>
                <a:ea typeface="Arial"/>
                <a:cs typeface="Arial"/>
                <a:sym typeface="Arial"/>
              </a:rPr>
              <a:t>Language Learning App</a:t>
            </a:r>
            <a:endParaRPr/>
          </a:p>
          <a:p>
            <a:pPr marL="514350" lvl="0" indent="-285750" algn="l" rtl="0">
              <a:lnSpc>
                <a:spcPct val="90000"/>
              </a:lnSpc>
              <a:spcBef>
                <a:spcPts val="1600"/>
              </a:spcBef>
              <a:spcAft>
                <a:spcPts val="0"/>
              </a:spcAft>
              <a:buClr>
                <a:schemeClr val="lt1"/>
              </a:buClr>
              <a:buSzPts val="1600"/>
              <a:buFont typeface="Arial"/>
              <a:buChar char="•"/>
            </a:pPr>
            <a:r>
              <a:rPr lang="en-US" sz="2000">
                <a:solidFill>
                  <a:schemeClr val="lt1"/>
                </a:solidFill>
                <a:latin typeface="Arial"/>
                <a:ea typeface="Arial"/>
                <a:cs typeface="Arial"/>
                <a:sym typeface="Arial"/>
              </a:rPr>
              <a:t>Smart Home Voice Assistant</a:t>
            </a:r>
            <a:endParaRPr/>
          </a:p>
          <a:p>
            <a:pPr marL="514350" lvl="0" indent="-285750" algn="l" rtl="0">
              <a:lnSpc>
                <a:spcPct val="90000"/>
              </a:lnSpc>
              <a:spcBef>
                <a:spcPts val="1600"/>
              </a:spcBef>
              <a:spcAft>
                <a:spcPts val="0"/>
              </a:spcAft>
              <a:buClr>
                <a:schemeClr val="lt1"/>
              </a:buClr>
              <a:buSzPts val="1600"/>
              <a:buFont typeface="Arial"/>
              <a:buChar char="•"/>
            </a:pPr>
            <a:r>
              <a:rPr lang="en-US" sz="2000">
                <a:solidFill>
                  <a:schemeClr val="lt1"/>
                </a:solidFill>
                <a:latin typeface="Arial"/>
                <a:ea typeface="Arial"/>
                <a:cs typeface="Arial"/>
                <a:sym typeface="Arial"/>
              </a:rPr>
              <a:t>Simplifying Vehicle Inspection App</a:t>
            </a:r>
            <a:endParaRPr/>
          </a:p>
          <a:p>
            <a:pPr marL="514350" lvl="0" indent="-285750" algn="l" rtl="0">
              <a:lnSpc>
                <a:spcPct val="90000"/>
              </a:lnSpc>
              <a:spcBef>
                <a:spcPts val="1600"/>
              </a:spcBef>
              <a:spcAft>
                <a:spcPts val="0"/>
              </a:spcAft>
              <a:buClr>
                <a:schemeClr val="lt1"/>
              </a:buClr>
              <a:buSzPts val="1600"/>
              <a:buFont typeface="Arial"/>
              <a:buChar char="•"/>
            </a:pPr>
            <a:r>
              <a:rPr lang="en-US" sz="2000">
                <a:solidFill>
                  <a:schemeClr val="lt1"/>
                </a:solidFill>
                <a:latin typeface="Arial"/>
                <a:ea typeface="Arial"/>
                <a:cs typeface="Arial"/>
                <a:sym typeface="Arial"/>
              </a:rPr>
              <a:t>Food Delivery App</a:t>
            </a:r>
            <a:endParaRPr/>
          </a:p>
          <a:p>
            <a:pPr marL="457200" lvl="0" indent="-228600" algn="l" rtl="0">
              <a:lnSpc>
                <a:spcPct val="90000"/>
              </a:lnSpc>
              <a:spcBef>
                <a:spcPts val="1600"/>
              </a:spcBef>
              <a:spcAft>
                <a:spcPts val="0"/>
              </a:spcAft>
              <a:buSzPts val="1600"/>
              <a:buNone/>
            </a:pPr>
            <a:endParaRPr sz="1800">
              <a:solidFill>
                <a:schemeClr val="lt1"/>
              </a:solidFill>
            </a:endParaRPr>
          </a:p>
          <a:p>
            <a:pPr marL="457200" lvl="0" indent="-228600" algn="l" rtl="0">
              <a:lnSpc>
                <a:spcPct val="90000"/>
              </a:lnSpc>
              <a:spcBef>
                <a:spcPts val="1600"/>
              </a:spcBef>
              <a:spcAft>
                <a:spcPts val="600"/>
              </a:spcAft>
              <a:buSzPts val="1600"/>
              <a:buNone/>
            </a:pPr>
            <a:r>
              <a:rPr lang="en-US" sz="1800">
                <a:solidFill>
                  <a:schemeClr val="lt1"/>
                </a:solidFill>
              </a:rPr>
              <a:t>On Group voting, </a:t>
            </a:r>
            <a:r>
              <a:rPr lang="en-US" sz="1800">
                <a:solidFill>
                  <a:schemeClr val="lt1"/>
                </a:solidFill>
                <a:highlight>
                  <a:srgbClr val="008000"/>
                </a:highlight>
              </a:rPr>
              <a:t>“Simplifying Vehicle Inspection App”</a:t>
            </a:r>
            <a:r>
              <a:rPr lang="en-US" sz="1800">
                <a:solidFill>
                  <a:schemeClr val="lt1"/>
                </a:solidFill>
              </a:rPr>
              <a:t> was chosen</a:t>
            </a:r>
            <a:endParaRPr/>
          </a:p>
        </p:txBody>
      </p:sp>
      <p:sp>
        <p:nvSpPr>
          <p:cNvPr id="629" name="Google Shape;629;p2"/>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pic>
        <p:nvPicPr>
          <p:cNvPr id="630" name="Google Shape;630;p2" descr="Meeting outline"/>
          <p:cNvPicPr preferRelativeResize="0"/>
          <p:nvPr/>
        </p:nvPicPr>
        <p:blipFill rotWithShape="1">
          <a:blip r:embed="rId3">
            <a:alphaModFix/>
          </a:blip>
          <a:srcRect/>
          <a:stretch/>
        </p:blipFill>
        <p:spPr>
          <a:xfrm>
            <a:off x="6891130" y="1390892"/>
            <a:ext cx="3574774" cy="3574774"/>
          </a:xfrm>
          <a:prstGeom prst="rect">
            <a:avLst/>
          </a:prstGeom>
          <a:noFill/>
          <a:ln>
            <a:noFill/>
          </a:ln>
        </p:spPr>
      </p:pic>
      <p:sp>
        <p:nvSpPr>
          <p:cNvPr id="631" name="Google Shape;631;p2"/>
          <p:cNvSpPr txBox="1"/>
          <p:nvPr/>
        </p:nvSpPr>
        <p:spPr>
          <a:xfrm>
            <a:off x="7444410" y="3699094"/>
            <a:ext cx="21435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FF00"/>
                </a:solidFill>
                <a:latin typeface="Arial"/>
                <a:ea typeface="Arial"/>
                <a:cs typeface="Arial"/>
                <a:sym typeface="Arial"/>
              </a:rPr>
              <a:t>BRAINSTORMING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8"/>
          <p:cNvSpPr txBox="1">
            <a:spLocks noGrp="1"/>
          </p:cNvSpPr>
          <p:nvPr>
            <p:ph type="title"/>
          </p:nvPr>
        </p:nvSpPr>
        <p:spPr>
          <a:xfrm>
            <a:off x="444500" y="542925"/>
            <a:ext cx="11214100" cy="5355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200"/>
              <a:buFont typeface="Trebuchet MS"/>
              <a:buNone/>
            </a:pPr>
            <a:r>
              <a:rPr lang="en-US" dirty="0"/>
              <a:t>Key Learnings </a:t>
            </a:r>
            <a:endParaRPr dirty="0"/>
          </a:p>
        </p:txBody>
      </p:sp>
      <p:sp>
        <p:nvSpPr>
          <p:cNvPr id="899" name="Google Shape;899;p8"/>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900" name="Google Shape;900;p8"/>
          <p:cNvSpPr txBox="1">
            <a:spLocks noGrp="1"/>
          </p:cNvSpPr>
          <p:nvPr>
            <p:ph type="body" idx="1"/>
          </p:nvPr>
        </p:nvSpPr>
        <p:spPr>
          <a:xfrm>
            <a:off x="168062" y="1553498"/>
            <a:ext cx="11601151" cy="5126702"/>
          </a:xfrm>
          <a:prstGeom prst="rect">
            <a:avLst/>
          </a:prstGeom>
          <a:noFill/>
          <a:ln>
            <a:noFill/>
          </a:ln>
        </p:spPr>
        <p:txBody>
          <a:bodyPr spcFirstLastPara="1" wrap="square" lIns="91425" tIns="45700" rIns="91425" bIns="45700" anchor="t" anchorCtr="0">
            <a:normAutofit lnSpcReduction="10000"/>
          </a:bodyPr>
          <a:lstStyle/>
          <a:p>
            <a:pPr lvl="1">
              <a:lnSpc>
                <a:spcPct val="100000"/>
              </a:lnSpc>
              <a:buFont typeface="+mj-lt"/>
              <a:buAutoNum type="arabicPeriod"/>
            </a:pPr>
            <a:r>
              <a:rPr lang="en-US" sz="2200" b="1" i="0" dirty="0">
                <a:solidFill>
                  <a:srgbClr val="ECECEC"/>
                </a:solidFill>
                <a:effectLst/>
                <a:latin typeface="Söhne"/>
              </a:rPr>
              <a:t>User Needs Identification</a:t>
            </a:r>
            <a:r>
              <a:rPr lang="en-US" sz="2200" b="0" i="0" dirty="0">
                <a:solidFill>
                  <a:srgbClr val="ECECEC"/>
                </a:solidFill>
                <a:effectLst/>
                <a:latin typeface="Söhne"/>
              </a:rPr>
              <a:t>: Understanding the primary pain points and needs of vehicle owners regarding inspection processes.</a:t>
            </a:r>
          </a:p>
          <a:p>
            <a:pPr lvl="1">
              <a:lnSpc>
                <a:spcPct val="100000"/>
              </a:lnSpc>
              <a:buFont typeface="+mj-lt"/>
              <a:buAutoNum type="arabicPeriod"/>
            </a:pPr>
            <a:r>
              <a:rPr lang="en-US" sz="2200" b="1" i="0" dirty="0">
                <a:solidFill>
                  <a:srgbClr val="ECECEC"/>
                </a:solidFill>
                <a:effectLst/>
                <a:latin typeface="Söhne"/>
              </a:rPr>
              <a:t>Market Research</a:t>
            </a:r>
            <a:r>
              <a:rPr lang="en-US" sz="2200" b="0" i="0" dirty="0">
                <a:solidFill>
                  <a:srgbClr val="ECECEC"/>
                </a:solidFill>
                <a:effectLst/>
                <a:latin typeface="Söhne"/>
              </a:rPr>
              <a:t>: Analyzing existing solutions and competitors in the vehicle inspection app market to identify gaps and opportunities.</a:t>
            </a:r>
          </a:p>
          <a:p>
            <a:pPr lvl="1">
              <a:lnSpc>
                <a:spcPct val="100000"/>
              </a:lnSpc>
              <a:buFont typeface="+mj-lt"/>
              <a:buAutoNum type="arabicPeriod"/>
            </a:pPr>
            <a:r>
              <a:rPr lang="en-US" sz="2200" b="1" i="0" dirty="0">
                <a:solidFill>
                  <a:srgbClr val="ECECEC"/>
                </a:solidFill>
                <a:effectLst/>
                <a:latin typeface="Söhne"/>
              </a:rPr>
              <a:t>Lean Canvas</a:t>
            </a:r>
            <a:r>
              <a:rPr lang="en-US" sz="2200" b="0" i="0" dirty="0">
                <a:solidFill>
                  <a:srgbClr val="ECECEC"/>
                </a:solidFill>
                <a:effectLst/>
                <a:latin typeface="Söhne"/>
              </a:rPr>
              <a:t>: Creating a Lean Canvas provided a concise overview of the app's key components, value propositions, and revenue streams, facilitating alignment within the team.</a:t>
            </a:r>
          </a:p>
          <a:p>
            <a:pPr lvl="1">
              <a:lnSpc>
                <a:spcPct val="100000"/>
              </a:lnSpc>
              <a:buFont typeface="+mj-lt"/>
              <a:buAutoNum type="arabicPeriod"/>
            </a:pPr>
            <a:r>
              <a:rPr lang="en-US" sz="2200" b="1" i="0" dirty="0">
                <a:solidFill>
                  <a:srgbClr val="ECECEC"/>
                </a:solidFill>
                <a:effectLst/>
                <a:latin typeface="Söhne"/>
              </a:rPr>
              <a:t>Problem-Solution Fit</a:t>
            </a:r>
            <a:r>
              <a:rPr lang="en-US" sz="2200" b="0" i="0" dirty="0">
                <a:solidFill>
                  <a:srgbClr val="ECECEC"/>
                </a:solidFill>
                <a:effectLst/>
                <a:latin typeface="Söhne"/>
              </a:rPr>
              <a:t>: Iteratively refining the problem-solution fit through customer interviews and feedback ensured that the app addresses real user needs effectively.</a:t>
            </a:r>
          </a:p>
          <a:p>
            <a:pPr lvl="1">
              <a:lnSpc>
                <a:spcPct val="100000"/>
              </a:lnSpc>
              <a:buFont typeface="+mj-lt"/>
              <a:buAutoNum type="arabicPeriod"/>
            </a:pPr>
            <a:r>
              <a:rPr lang="en-US" sz="2200" b="1" i="0" dirty="0">
                <a:solidFill>
                  <a:srgbClr val="ECECEC"/>
                </a:solidFill>
                <a:effectLst/>
                <a:latin typeface="Söhne"/>
              </a:rPr>
              <a:t>Feature Prioritization</a:t>
            </a:r>
            <a:r>
              <a:rPr lang="en-US" sz="2200" b="0" i="0" dirty="0">
                <a:solidFill>
                  <a:srgbClr val="ECECEC"/>
                </a:solidFill>
                <a:effectLst/>
                <a:latin typeface="Söhne"/>
              </a:rPr>
              <a:t>: Prioritizing features based on user needs, feasibility, and business goals ensured the app's development stayed focused and aligned with the core value proposition.</a:t>
            </a:r>
            <a:endParaRPr lang="en-US" sz="2200" dirty="0">
              <a:solidFill>
                <a:srgbClr val="ECECEC"/>
              </a:solidFill>
              <a:latin typeface="Söhne"/>
            </a:endParaRPr>
          </a:p>
          <a:p>
            <a:pPr lvl="1">
              <a:lnSpc>
                <a:spcPct val="100000"/>
              </a:lnSpc>
              <a:buFont typeface="+mj-lt"/>
              <a:buAutoNum type="arabicPeriod"/>
            </a:pPr>
            <a:r>
              <a:rPr lang="en-US" sz="2200" b="1" i="0" dirty="0">
                <a:solidFill>
                  <a:srgbClr val="ECECEC"/>
                </a:solidFill>
                <a:effectLst/>
                <a:latin typeface="Söhne"/>
              </a:rPr>
              <a:t>Storyboarding</a:t>
            </a:r>
            <a:r>
              <a:rPr lang="en-US" sz="2200" b="0" i="0" dirty="0">
                <a:solidFill>
                  <a:srgbClr val="ECECEC"/>
                </a:solidFill>
                <a:effectLst/>
                <a:latin typeface="Söhne"/>
              </a:rPr>
              <a:t>: Storyboarding enabled the visualization of user interactions with the app, helping to identify potential usability issues and refine the user interface.</a:t>
            </a:r>
          </a:p>
          <a:p>
            <a:pPr marL="50800" indent="0">
              <a:lnSpc>
                <a:spcPct val="100000"/>
              </a:lnSpc>
              <a:buNone/>
            </a:pP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
          <p:cNvSpPr txBox="1">
            <a:spLocks noGrp="1"/>
          </p:cNvSpPr>
          <p:nvPr>
            <p:ph type="title"/>
          </p:nvPr>
        </p:nvSpPr>
        <p:spPr>
          <a:xfrm>
            <a:off x="446210" y="562062"/>
            <a:ext cx="7781544" cy="6178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000"/>
              <a:buFont typeface="Trebuchet MS"/>
              <a:buNone/>
            </a:pPr>
            <a:r>
              <a:rPr lang="en-US" sz="3200"/>
              <a:t>Product Brief</a:t>
            </a:r>
            <a:endParaRPr sz="3200"/>
          </a:p>
        </p:txBody>
      </p:sp>
      <p:sp>
        <p:nvSpPr>
          <p:cNvPr id="637" name="Google Shape;637;p4"/>
          <p:cNvSpPr txBox="1">
            <a:spLocks noGrp="1"/>
          </p:cNvSpPr>
          <p:nvPr>
            <p:ph type="body" idx="1"/>
          </p:nvPr>
        </p:nvSpPr>
        <p:spPr>
          <a:xfrm>
            <a:off x="446210" y="1390893"/>
            <a:ext cx="11273210" cy="492418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800"/>
              <a:buNone/>
            </a:pPr>
            <a:r>
              <a:rPr lang="en-US" sz="2000" b="0" i="0" u="none" strike="noStrike">
                <a:solidFill>
                  <a:schemeClr val="lt1"/>
                </a:solidFill>
                <a:latin typeface="Arial"/>
                <a:ea typeface="Arial"/>
                <a:cs typeface="Arial"/>
                <a:sym typeface="Arial"/>
              </a:rPr>
              <a:t>Application that allows user to do </a:t>
            </a:r>
            <a:r>
              <a:rPr lang="en-US" sz="2000">
                <a:solidFill>
                  <a:schemeClr val="lt1"/>
                </a:solidFill>
                <a:latin typeface="Arial"/>
                <a:ea typeface="Arial"/>
                <a:cs typeface="Arial"/>
                <a:sym typeface="Arial"/>
              </a:rPr>
              <a:t>the</a:t>
            </a:r>
            <a:r>
              <a:rPr lang="en-US" sz="2000" b="0" i="0" u="none" strike="noStrike">
                <a:solidFill>
                  <a:schemeClr val="lt1"/>
                </a:solidFill>
                <a:latin typeface="Arial"/>
                <a:ea typeface="Arial"/>
                <a:cs typeface="Arial"/>
                <a:sym typeface="Arial"/>
              </a:rPr>
              <a:t> vehicle inspection using their mobile device from their own location without going to any workshop </a:t>
            </a:r>
            <a:endParaRPr sz="2000" b="0">
              <a:solidFill>
                <a:schemeClr val="lt1"/>
              </a:solidFill>
              <a:latin typeface="Arial"/>
              <a:ea typeface="Arial"/>
              <a:cs typeface="Arial"/>
              <a:sym typeface="Arial"/>
            </a:endParaRPr>
          </a:p>
          <a:p>
            <a:pPr marL="0" lvl="0" indent="0" algn="l" rtl="0">
              <a:lnSpc>
                <a:spcPct val="90000"/>
              </a:lnSpc>
              <a:spcBef>
                <a:spcPts val="1000"/>
              </a:spcBef>
              <a:spcAft>
                <a:spcPts val="0"/>
              </a:spcAft>
              <a:buSzPts val="1600"/>
              <a:buNone/>
            </a:pPr>
            <a:r>
              <a:rPr lang="en-US" sz="2000" b="1">
                <a:latin typeface="Arial"/>
                <a:ea typeface="Arial"/>
                <a:cs typeface="Arial"/>
                <a:sym typeface="Arial"/>
              </a:rPr>
              <a:t>Features :</a:t>
            </a:r>
            <a:endParaRPr sz="2000" b="1">
              <a:latin typeface="Arial"/>
              <a:ea typeface="Arial"/>
              <a:cs typeface="Arial"/>
              <a:sym typeface="Arial"/>
            </a:endParaRPr>
          </a:p>
          <a:p>
            <a:pPr marL="685800" lvl="1" indent="-228600" algn="l" rtl="0">
              <a:lnSpc>
                <a:spcPct val="90000"/>
              </a:lnSpc>
              <a:spcBef>
                <a:spcPts val="500"/>
              </a:spcBef>
              <a:spcAft>
                <a:spcPts val="0"/>
              </a:spcAft>
              <a:buSzPts val="1600"/>
              <a:buChar char="•"/>
            </a:pPr>
            <a:r>
              <a:rPr lang="en-US" sz="2000" b="0" i="0" u="none" strike="noStrike">
                <a:solidFill>
                  <a:srgbClr val="D8F3F6"/>
                </a:solidFill>
                <a:latin typeface="Arial"/>
                <a:ea typeface="Arial"/>
                <a:cs typeface="Arial"/>
                <a:sym typeface="Arial"/>
              </a:rPr>
              <a:t>The app will detect the damages present in the vehicle  and will give an estimation summary (repair cost) -from which customer can directly analyze the damages and their repair cost even before visiting workshop</a:t>
            </a:r>
            <a:endParaRPr sz="3200">
              <a:latin typeface="Arial"/>
              <a:ea typeface="Arial"/>
              <a:cs typeface="Arial"/>
              <a:sym typeface="Arial"/>
            </a:endParaRPr>
          </a:p>
          <a:p>
            <a:pPr marL="685800" lvl="1" indent="-228600" algn="l" rtl="0">
              <a:lnSpc>
                <a:spcPct val="90000"/>
              </a:lnSpc>
              <a:spcBef>
                <a:spcPts val="500"/>
              </a:spcBef>
              <a:spcAft>
                <a:spcPts val="0"/>
              </a:spcAft>
              <a:buSzPts val="1600"/>
              <a:buChar char="•"/>
            </a:pPr>
            <a:r>
              <a:rPr lang="en-US" sz="2000">
                <a:solidFill>
                  <a:srgbClr val="D8F3F6"/>
                </a:solidFill>
                <a:latin typeface="Arial"/>
                <a:ea typeface="Arial"/>
                <a:cs typeface="Arial"/>
                <a:sym typeface="Arial"/>
              </a:rPr>
              <a:t>Repair cost may not be accurate or what workshop expected -in this case customer provided with the edit option in changing estimate cost</a:t>
            </a:r>
            <a:endParaRPr sz="3200">
              <a:latin typeface="Arial"/>
              <a:ea typeface="Arial"/>
              <a:cs typeface="Arial"/>
              <a:sym typeface="Arial"/>
            </a:endParaRPr>
          </a:p>
          <a:p>
            <a:pPr marL="685800" lvl="1" indent="-228600" algn="l" rtl="0">
              <a:lnSpc>
                <a:spcPct val="90000"/>
              </a:lnSpc>
              <a:spcBef>
                <a:spcPts val="500"/>
              </a:spcBef>
              <a:spcAft>
                <a:spcPts val="0"/>
              </a:spcAft>
              <a:buSzPts val="1600"/>
              <a:buChar char="•"/>
            </a:pPr>
            <a:r>
              <a:rPr lang="en-US" sz="2000" b="0" i="0" u="none" strike="noStrike">
                <a:solidFill>
                  <a:srgbClr val="D8F3F6"/>
                </a:solidFill>
                <a:latin typeface="Arial"/>
                <a:ea typeface="Arial"/>
                <a:cs typeface="Arial"/>
                <a:sym typeface="Arial"/>
              </a:rPr>
              <a:t>Vehicle rental companies using this application  to monitor the rented vehicle (whether any new damages caused by the client rented the vehicle so that they can charge them accordingly -This saves lot more money for the rental company)</a:t>
            </a:r>
            <a:endParaRPr sz="3200">
              <a:latin typeface="Arial"/>
              <a:ea typeface="Arial"/>
              <a:cs typeface="Arial"/>
              <a:sym typeface="Arial"/>
            </a:endParaRPr>
          </a:p>
          <a:p>
            <a:pPr marL="685800" lvl="1" indent="-228600" algn="l" rtl="0">
              <a:lnSpc>
                <a:spcPct val="90000"/>
              </a:lnSpc>
              <a:spcBef>
                <a:spcPts val="500"/>
              </a:spcBef>
              <a:spcAft>
                <a:spcPts val="0"/>
              </a:spcAft>
              <a:buSzPts val="1600"/>
              <a:buChar char="•"/>
            </a:pPr>
            <a:r>
              <a:rPr lang="en-US" sz="2000" b="0" i="0" u="none" strike="noStrike">
                <a:solidFill>
                  <a:srgbClr val="D8F3F6"/>
                </a:solidFill>
                <a:latin typeface="Arial"/>
                <a:ea typeface="Arial"/>
                <a:cs typeface="Arial"/>
                <a:sym typeface="Arial"/>
              </a:rPr>
              <a:t>This application is using by vehicle insurance company -They are using Man-power to do a vehicle inspection ,using this app the company shall provide a link to the customer and they shall use the link to do inspection from their own space which reduces the Man-power</a:t>
            </a:r>
            <a:endParaRPr sz="3200">
              <a:latin typeface="Arial"/>
              <a:ea typeface="Arial"/>
              <a:cs typeface="Arial"/>
              <a:sym typeface="Arial"/>
            </a:endParaRPr>
          </a:p>
          <a:p>
            <a:pPr marL="685800" lvl="1" indent="-228600" algn="l" rtl="0">
              <a:lnSpc>
                <a:spcPct val="90000"/>
              </a:lnSpc>
              <a:spcBef>
                <a:spcPts val="500"/>
              </a:spcBef>
              <a:spcAft>
                <a:spcPts val="0"/>
              </a:spcAft>
              <a:buSzPts val="1600"/>
              <a:buChar char="•"/>
            </a:pPr>
            <a:r>
              <a:rPr lang="en-US" sz="2000" b="0" i="0" u="none" strike="noStrike">
                <a:solidFill>
                  <a:srgbClr val="D8F3F6"/>
                </a:solidFill>
                <a:latin typeface="Arial"/>
                <a:ea typeface="Arial"/>
                <a:cs typeface="Arial"/>
                <a:sym typeface="Arial"/>
              </a:rPr>
              <a:t>Not only exterior damages -during the process customer shall give each and every details like fuel level, tyre brands, tyre thread depth level ,condition of the interior section etc. </a:t>
            </a:r>
            <a:endParaRPr sz="2000">
              <a:solidFill>
                <a:srgbClr val="D8F3F6"/>
              </a:solidFill>
              <a:latin typeface="Arial"/>
              <a:ea typeface="Arial"/>
              <a:cs typeface="Arial"/>
              <a:sym typeface="Arial"/>
            </a:endParaRPr>
          </a:p>
          <a:p>
            <a:pPr marL="1371600" lvl="3" indent="0" algn="l" rtl="0">
              <a:lnSpc>
                <a:spcPct val="90000"/>
              </a:lnSpc>
              <a:spcBef>
                <a:spcPts val="500"/>
              </a:spcBef>
              <a:spcAft>
                <a:spcPts val="0"/>
              </a:spcAft>
              <a:buSzPts val="1600"/>
              <a:buNone/>
            </a:pPr>
            <a:endParaRPr>
              <a:solidFill>
                <a:srgbClr val="D8D8D8"/>
              </a:solidFill>
              <a:latin typeface="Arial"/>
              <a:ea typeface="Arial"/>
              <a:cs typeface="Arial"/>
              <a:sym typeface="Arial"/>
            </a:endParaRPr>
          </a:p>
          <a:p>
            <a:pPr marL="1371600" lvl="3" indent="0" algn="l" rtl="0">
              <a:lnSpc>
                <a:spcPct val="90000"/>
              </a:lnSpc>
              <a:spcBef>
                <a:spcPts val="500"/>
              </a:spcBef>
              <a:spcAft>
                <a:spcPts val="0"/>
              </a:spcAft>
              <a:buSzPts val="500"/>
              <a:buNone/>
            </a:pPr>
            <a:endParaRPr sz="600">
              <a:solidFill>
                <a:srgbClr val="D8D8D8"/>
              </a:solidFill>
              <a:latin typeface="Arial"/>
              <a:ea typeface="Arial"/>
              <a:cs typeface="Arial"/>
              <a:sym typeface="Arial"/>
            </a:endParaRPr>
          </a:p>
        </p:txBody>
      </p:sp>
      <p:sp>
        <p:nvSpPr>
          <p:cNvPr id="638" name="Google Shape;638;p4"/>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
          <p:cNvSpPr txBox="1">
            <a:spLocks noGrp="1"/>
          </p:cNvSpPr>
          <p:nvPr>
            <p:ph type="sldNum" idx="12"/>
          </p:nvPr>
        </p:nvSpPr>
        <p:spPr>
          <a:xfrm>
            <a:off x="11252200" y="6315075"/>
            <a:ext cx="406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644" name="Google Shape;644;p6"/>
          <p:cNvSpPr txBox="1"/>
          <p:nvPr/>
        </p:nvSpPr>
        <p:spPr>
          <a:xfrm>
            <a:off x="443365" y="927841"/>
            <a:ext cx="11214000" cy="5908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accent2"/>
              </a:buClr>
              <a:buSzPts val="1600"/>
              <a:buFont typeface="Trebuchet MS"/>
              <a:buNone/>
            </a:pPr>
            <a:r>
              <a:rPr lang="en-US" sz="1800" b="0" i="0" u="none" strike="noStrike" cap="none">
                <a:solidFill>
                  <a:schemeClr val="lt1"/>
                </a:solidFill>
                <a:latin typeface="Arial"/>
                <a:ea typeface="Arial"/>
                <a:cs typeface="Arial"/>
                <a:sym typeface="Arial"/>
              </a:rPr>
              <a:t>Our software caters to customers who own a vehicle by providing them with a comprehensive and user-friendly platform for repairing, upgrading, and customizing their vehicles</a:t>
            </a:r>
            <a:endParaRPr/>
          </a:p>
        </p:txBody>
      </p:sp>
      <p:sp>
        <p:nvSpPr>
          <p:cNvPr id="645" name="Google Shape;645;p6"/>
          <p:cNvSpPr txBox="1"/>
          <p:nvPr/>
        </p:nvSpPr>
        <p:spPr>
          <a:xfrm>
            <a:off x="443365" y="310924"/>
            <a:ext cx="11214000"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accent2"/>
              </a:buClr>
              <a:buSzPts val="1600"/>
              <a:buFont typeface="Trebuchet MS"/>
              <a:buNone/>
            </a:pPr>
            <a:r>
              <a:rPr lang="en-US" sz="3200" b="1" i="0" u="none" strike="noStrike" cap="none">
                <a:solidFill>
                  <a:schemeClr val="lt1"/>
                </a:solidFill>
                <a:latin typeface="Trebuchet MS"/>
                <a:ea typeface="Trebuchet MS"/>
                <a:cs typeface="Trebuchet MS"/>
                <a:sym typeface="Trebuchet MS"/>
              </a:rPr>
              <a:t>Target Customer </a:t>
            </a:r>
            <a:r>
              <a:rPr lang="en-US" sz="3200" b="1">
                <a:solidFill>
                  <a:schemeClr val="lt1"/>
                </a:solidFill>
                <a:latin typeface="Trebuchet MS"/>
                <a:ea typeface="Trebuchet MS"/>
                <a:cs typeface="Trebuchet MS"/>
                <a:sym typeface="Trebuchet MS"/>
              </a:rPr>
              <a:t>Segment/Market</a:t>
            </a:r>
            <a:endParaRPr/>
          </a:p>
        </p:txBody>
      </p:sp>
      <p:graphicFrame>
        <p:nvGraphicFramePr>
          <p:cNvPr id="646" name="Google Shape;646;p6"/>
          <p:cNvGraphicFramePr/>
          <p:nvPr/>
        </p:nvGraphicFramePr>
        <p:xfrm>
          <a:off x="622940" y="1697355"/>
          <a:ext cx="11141500" cy="4709180"/>
        </p:xfrm>
        <a:graphic>
          <a:graphicData uri="http://schemas.openxmlformats.org/drawingml/2006/table">
            <a:tbl>
              <a:tblPr>
                <a:gradFill>
                  <a:gsLst>
                    <a:gs pos="0">
                      <a:srgbClr val="93FFFF"/>
                    </a:gs>
                    <a:gs pos="35000">
                      <a:srgbClr val="B4FFFF"/>
                    </a:gs>
                    <a:gs pos="100000">
                      <a:srgbClr val="E0FFFF"/>
                    </a:gs>
                  </a:gsLst>
                  <a:lin ang="16200000" scaled="0"/>
                </a:gradFill>
                <a:tableStyleId>{B12D3F87-965C-474A-9F77-3F53E2F92DAB}</a:tableStyleId>
              </a:tblPr>
              <a:tblGrid>
                <a:gridCol w="2785375">
                  <a:extLst>
                    <a:ext uri="{9D8B030D-6E8A-4147-A177-3AD203B41FA5}">
                      <a16:colId xmlns:a16="http://schemas.microsoft.com/office/drawing/2014/main" val="20000"/>
                    </a:ext>
                  </a:extLst>
                </a:gridCol>
                <a:gridCol w="2785375">
                  <a:extLst>
                    <a:ext uri="{9D8B030D-6E8A-4147-A177-3AD203B41FA5}">
                      <a16:colId xmlns:a16="http://schemas.microsoft.com/office/drawing/2014/main" val="20001"/>
                    </a:ext>
                  </a:extLst>
                </a:gridCol>
                <a:gridCol w="2916325">
                  <a:extLst>
                    <a:ext uri="{9D8B030D-6E8A-4147-A177-3AD203B41FA5}">
                      <a16:colId xmlns:a16="http://schemas.microsoft.com/office/drawing/2014/main" val="20002"/>
                    </a:ext>
                  </a:extLst>
                </a:gridCol>
                <a:gridCol w="2654425">
                  <a:extLst>
                    <a:ext uri="{9D8B030D-6E8A-4147-A177-3AD203B41FA5}">
                      <a16:colId xmlns:a16="http://schemas.microsoft.com/office/drawing/2014/main" val="20003"/>
                    </a:ext>
                  </a:extLst>
                </a:gridCol>
              </a:tblGrid>
              <a:tr h="2363950">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a:solidFill>
                            <a:schemeClr val="lt1"/>
                          </a:solidFill>
                          <a:highlight>
                            <a:srgbClr val="0000FF"/>
                          </a:highlight>
                        </a:rPr>
                        <a:t>Type 1: </a:t>
                      </a:r>
                      <a:r>
                        <a:rPr lang="en-US" sz="1600" b="1" i="0" u="none" strike="noStrike" cap="none">
                          <a:solidFill>
                            <a:schemeClr val="lt1"/>
                          </a:solidFill>
                          <a:highlight>
                            <a:srgbClr val="0000FF"/>
                          </a:highlight>
                        </a:rPr>
                        <a:t>Automotive Repair Shops</a:t>
                      </a:r>
                      <a:endParaRPr sz="1600" b="1" u="none" strike="noStrike" cap="none">
                        <a:solidFill>
                          <a:schemeClr val="lt1"/>
                        </a:solidFill>
                        <a:highlight>
                          <a:srgbClr val="0000FF"/>
                        </a:highlight>
                      </a:endParaRPr>
                    </a:p>
                    <a:p>
                      <a:pPr marL="457200" marR="0" lvl="0" indent="-457200" algn="l" rtl="0">
                        <a:lnSpc>
                          <a:spcPct val="100000"/>
                        </a:lnSpc>
                        <a:spcBef>
                          <a:spcPts val="1000"/>
                        </a:spcBef>
                        <a:spcAft>
                          <a:spcPts val="0"/>
                        </a:spcAft>
                        <a:buClr>
                          <a:srgbClr val="000000"/>
                        </a:buClr>
                        <a:buSzPts val="1800"/>
                        <a:buFont typeface="Arial"/>
                        <a:buChar char="•"/>
                      </a:pPr>
                      <a:r>
                        <a:rPr lang="en-US" sz="1400" b="0" i="0" u="none" strike="noStrike" cap="none">
                          <a:solidFill>
                            <a:schemeClr val="dk1"/>
                          </a:solidFill>
                          <a:latin typeface="Arial"/>
                          <a:ea typeface="Arial"/>
                          <a:cs typeface="Arial"/>
                          <a:sym typeface="Arial"/>
                        </a:rPr>
                        <a:t>Independent repair shops and franchises specializing in vehicle damage repair.</a:t>
                      </a:r>
                      <a:endParaRPr sz="1400" u="none" strike="noStrike" cap="none">
                        <a:solidFill>
                          <a:schemeClr val="dk1"/>
                        </a:solidFill>
                      </a:endParaRPr>
                    </a:p>
                    <a:p>
                      <a:pPr marL="457200" marR="0" lvl="0" indent="-457200" algn="l" rtl="0">
                        <a:lnSpc>
                          <a:spcPct val="100000"/>
                        </a:lnSpc>
                        <a:spcBef>
                          <a:spcPts val="1000"/>
                        </a:spcBef>
                        <a:spcAft>
                          <a:spcPts val="0"/>
                        </a:spcAft>
                        <a:buClr>
                          <a:srgbClr val="000000"/>
                        </a:buClr>
                        <a:buSzPts val="1800"/>
                        <a:buFont typeface="Arial"/>
                        <a:buChar char="•"/>
                      </a:pPr>
                      <a:r>
                        <a:rPr lang="en-US" sz="1400" b="0" i="0" u="none" strike="noStrike" cap="none">
                          <a:solidFill>
                            <a:schemeClr val="dk1"/>
                          </a:solidFill>
                          <a:latin typeface="Arial"/>
                          <a:ea typeface="Arial"/>
                          <a:cs typeface="Arial"/>
                          <a:sym typeface="Arial"/>
                        </a:rPr>
                        <a:t>Require efficient processes for assessing, estimating, and repairing vehicle damage</a:t>
                      </a:r>
                      <a:endParaRPr sz="1400" u="none" strike="noStrike" cap="none">
                        <a:solidFill>
                          <a:schemeClr val="dk1"/>
                        </a:solidFill>
                      </a:endParaRPr>
                    </a:p>
                    <a:p>
                      <a:pPr marL="0" marR="0" lvl="0" indent="0" algn="l" rtl="0">
                        <a:lnSpc>
                          <a:spcPct val="100000"/>
                        </a:lnSpc>
                        <a:spcBef>
                          <a:spcPts val="0"/>
                        </a:spcBef>
                        <a:spcAft>
                          <a:spcPts val="0"/>
                        </a:spcAft>
                        <a:buNone/>
                      </a:pPr>
                      <a:endParaRPr sz="14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a:solidFill>
                            <a:schemeClr val="lt1"/>
                          </a:solidFill>
                          <a:highlight>
                            <a:srgbClr val="0000FF"/>
                          </a:highlight>
                        </a:rPr>
                        <a:t>Type 2: </a:t>
                      </a:r>
                      <a:r>
                        <a:rPr lang="en-US" sz="1600" b="1" i="0" u="none" strike="noStrike" cap="none">
                          <a:solidFill>
                            <a:schemeClr val="lt1"/>
                          </a:solidFill>
                          <a:highlight>
                            <a:srgbClr val="0000FF"/>
                          </a:highlight>
                          <a:latin typeface="Arial"/>
                          <a:ea typeface="Arial"/>
                          <a:cs typeface="Arial"/>
                          <a:sym typeface="Arial"/>
                        </a:rPr>
                        <a:t>Vehicle Owners</a:t>
                      </a:r>
                      <a:endParaRPr sz="1600" b="1" u="none" strike="noStrike" cap="none">
                        <a:solidFill>
                          <a:schemeClr val="lt1"/>
                        </a:solidFill>
                        <a:highlight>
                          <a:srgbClr val="0000FF"/>
                        </a:highlight>
                      </a:endParaRPr>
                    </a:p>
                    <a:p>
                      <a:pPr marL="228600" marR="0" lvl="0" indent="-228600" algn="l" rtl="0">
                        <a:lnSpc>
                          <a:spcPct val="100000"/>
                        </a:lnSpc>
                        <a:spcBef>
                          <a:spcPts val="1000"/>
                        </a:spcBef>
                        <a:spcAft>
                          <a:spcPts val="0"/>
                        </a:spcAft>
                        <a:buClr>
                          <a:srgbClr val="000000"/>
                        </a:buClr>
                        <a:buSzPts val="1800"/>
                        <a:buFont typeface="Arial"/>
                        <a:buChar char="•"/>
                      </a:pPr>
                      <a:r>
                        <a:rPr lang="en-US" sz="1400" b="0" i="0" u="none" strike="noStrike" cap="none">
                          <a:solidFill>
                            <a:schemeClr val="dk1"/>
                          </a:solidFill>
                          <a:latin typeface="Arial"/>
                          <a:ea typeface="Arial"/>
                          <a:cs typeface="Arial"/>
                          <a:sym typeface="Arial"/>
                        </a:rPr>
                        <a:t>Individuals or businesses owning vehicles in need of repair due to accidents or other damages.</a:t>
                      </a:r>
                      <a:endParaRPr sz="1400" u="none" strike="noStrike" cap="none">
                        <a:solidFill>
                          <a:schemeClr val="dk1"/>
                        </a:solidFill>
                      </a:endParaRPr>
                    </a:p>
                    <a:p>
                      <a:pPr marL="228600" marR="0" lvl="0" indent="-228600" algn="l" rtl="0">
                        <a:lnSpc>
                          <a:spcPct val="100000"/>
                        </a:lnSpc>
                        <a:spcBef>
                          <a:spcPts val="1000"/>
                        </a:spcBef>
                        <a:spcAft>
                          <a:spcPts val="0"/>
                        </a:spcAft>
                        <a:buClr>
                          <a:srgbClr val="000000"/>
                        </a:buClr>
                        <a:buSzPts val="1800"/>
                        <a:buFont typeface="Arial"/>
                        <a:buChar char="•"/>
                      </a:pPr>
                      <a:r>
                        <a:rPr lang="en-US" sz="1400" b="0" i="0" u="none" strike="noStrike" cap="none">
                          <a:solidFill>
                            <a:schemeClr val="dk1"/>
                          </a:solidFill>
                          <a:latin typeface="Arial"/>
                          <a:ea typeface="Arial"/>
                          <a:cs typeface="Arial"/>
                          <a:sym typeface="Arial"/>
                        </a:rPr>
                        <a:t>Seek reliable and transparent repair services for their vehicles.</a:t>
                      </a:r>
                      <a:endParaRPr sz="1400" u="none" strike="noStrike" cap="none">
                        <a:solidFill>
                          <a:schemeClr val="dk1"/>
                        </a:solidFill>
                      </a:endParaRPr>
                    </a:p>
                  </a:txBody>
                  <a:tcPr marL="91450" marR="91450" marT="45725" marB="45725"/>
                </a:tc>
                <a:tc>
                  <a:txBody>
                    <a:bodyPr/>
                    <a:lstStyle/>
                    <a:p>
                      <a:pPr marL="228600" marR="0" lvl="0" indent="-114300" algn="l" rtl="0">
                        <a:lnSpc>
                          <a:spcPct val="100000"/>
                        </a:lnSpc>
                        <a:spcBef>
                          <a:spcPts val="0"/>
                        </a:spcBef>
                        <a:spcAft>
                          <a:spcPts val="0"/>
                        </a:spcAft>
                        <a:buClr>
                          <a:srgbClr val="000000"/>
                        </a:buClr>
                        <a:buSzPts val="1800"/>
                        <a:buFont typeface="Arial"/>
                        <a:buNone/>
                      </a:pP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039375">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a:solidFill>
                            <a:schemeClr val="lt1"/>
                          </a:solidFill>
                          <a:highlight>
                            <a:srgbClr val="0000FF"/>
                          </a:highlight>
                        </a:rPr>
                        <a:t>Type 3: Insurance Companies</a:t>
                      </a:r>
                      <a:endParaRPr sz="1600">
                        <a:solidFill>
                          <a:schemeClr val="lt1"/>
                        </a:solidFill>
                        <a:highlight>
                          <a:srgbClr val="0000FF"/>
                        </a:highlight>
                      </a:endParaRPr>
                    </a:p>
                    <a:p>
                      <a:pPr marL="457200" marR="0" lvl="0" indent="-457200" algn="l" rtl="0">
                        <a:lnSpc>
                          <a:spcPct val="100000"/>
                        </a:lnSpc>
                        <a:spcBef>
                          <a:spcPts val="1000"/>
                        </a:spcBef>
                        <a:spcAft>
                          <a:spcPts val="0"/>
                        </a:spcAft>
                        <a:buClr>
                          <a:srgbClr val="000000"/>
                        </a:buClr>
                        <a:buSzPts val="1800"/>
                        <a:buFont typeface="Arial"/>
                        <a:buChar char="•"/>
                      </a:pPr>
                      <a:r>
                        <a:rPr lang="en-US" sz="1400" u="none" strike="noStrike" cap="none">
                          <a:solidFill>
                            <a:schemeClr val="dk1"/>
                          </a:solidFill>
                        </a:rPr>
                        <a:t>Insurance companies may require vehicle inspections as part of the underwriting process to assess risk and determine insurance premiums</a:t>
                      </a:r>
                      <a:endParaRPr sz="1400" u="none" strike="noStrike" cap="none">
                        <a:solidFill>
                          <a:schemeClr val="dk1"/>
                        </a:solidFill>
                      </a:endParaRPr>
                    </a:p>
                  </a:txBody>
                  <a:tcPr marL="91450" marR="91450" marT="45725" marB="45725"/>
                </a:tc>
                <a:tc>
                  <a:txBody>
                    <a:bodyPr/>
                    <a:lstStyle/>
                    <a:p>
                      <a:pPr marL="457200" marR="0" lvl="0" indent="-342900" algn="l" rtl="0">
                        <a:lnSpc>
                          <a:spcPct val="100000"/>
                        </a:lnSpc>
                        <a:spcBef>
                          <a:spcPts val="0"/>
                        </a:spcBef>
                        <a:spcAft>
                          <a:spcPts val="0"/>
                        </a:spcAft>
                        <a:buClr>
                          <a:srgbClr val="000000"/>
                        </a:buClr>
                        <a:buSzPts val="1800"/>
                        <a:buFont typeface="Arial"/>
                        <a:buNone/>
                      </a:pPr>
                      <a:endParaRPr sz="14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b="1" u="none" strike="noStrike" cap="none">
                          <a:solidFill>
                            <a:schemeClr val="lt1"/>
                          </a:solidFill>
                          <a:highlight>
                            <a:srgbClr val="0000FF"/>
                          </a:highlight>
                        </a:rPr>
                        <a:t>Type 4: Fleet Managers</a:t>
                      </a:r>
                      <a:endParaRPr sz="1600">
                        <a:solidFill>
                          <a:schemeClr val="lt1"/>
                        </a:solidFill>
                        <a:highlight>
                          <a:srgbClr val="0000FF"/>
                        </a:highlight>
                      </a:endParaRPr>
                    </a:p>
                    <a:p>
                      <a:pPr marL="228600" marR="0" lvl="0" indent="-215900" algn="l" rtl="0">
                        <a:lnSpc>
                          <a:spcPct val="100000"/>
                        </a:lnSpc>
                        <a:spcBef>
                          <a:spcPts val="1000"/>
                        </a:spcBef>
                        <a:spcAft>
                          <a:spcPts val="0"/>
                        </a:spcAft>
                        <a:buClr>
                          <a:srgbClr val="000000"/>
                        </a:buClr>
                        <a:buSzPts val="1600"/>
                        <a:buFont typeface="Arial"/>
                        <a:buChar char="•"/>
                      </a:pPr>
                      <a:r>
                        <a:rPr lang="en-US" sz="1400" u="none" strike="noStrike" cap="none">
                          <a:solidFill>
                            <a:schemeClr val="dk1"/>
                          </a:solidFill>
                        </a:rPr>
                        <a:t>Companies with vehicle fleets, such as rental car companies, taxi services, delivery companies, and transportation businesses, require regular inspections to maintain the safety and reliability of their vehicles</a:t>
                      </a:r>
                      <a:endParaRPr/>
                    </a:p>
                  </a:txBody>
                  <a:tcPr marL="91450" marR="91450" marT="45725" marB="45725"/>
                </a:tc>
                <a:tc>
                  <a:txBody>
                    <a:bodyPr/>
                    <a:lstStyle/>
                    <a:p>
                      <a:pPr marL="228600" marR="0" lvl="0" indent="-114300" algn="l" rtl="0">
                        <a:lnSpc>
                          <a:spcPct val="100000"/>
                        </a:lnSpc>
                        <a:spcBef>
                          <a:spcPts val="0"/>
                        </a:spcBef>
                        <a:spcAft>
                          <a:spcPts val="0"/>
                        </a:spcAft>
                        <a:buClr>
                          <a:srgbClr val="000000"/>
                        </a:buClr>
                        <a:buSzPts val="1600"/>
                        <a:buFont typeface="Arial"/>
                        <a:buNone/>
                      </a:pP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bl>
          </a:graphicData>
        </a:graphic>
      </p:graphicFrame>
      <p:pic>
        <p:nvPicPr>
          <p:cNvPr id="647" name="Google Shape;647;p6"/>
          <p:cNvPicPr preferRelativeResize="0"/>
          <p:nvPr/>
        </p:nvPicPr>
        <p:blipFill rotWithShape="1">
          <a:blip r:embed="rId3">
            <a:alphaModFix/>
          </a:blip>
          <a:srcRect/>
          <a:stretch/>
        </p:blipFill>
        <p:spPr>
          <a:xfrm>
            <a:off x="3440970" y="2137624"/>
            <a:ext cx="2752708" cy="1803395"/>
          </a:xfrm>
          <a:prstGeom prst="rect">
            <a:avLst/>
          </a:prstGeom>
          <a:noFill/>
          <a:ln>
            <a:noFill/>
          </a:ln>
        </p:spPr>
      </p:pic>
      <p:pic>
        <p:nvPicPr>
          <p:cNvPr id="648" name="Google Shape;648;p6"/>
          <p:cNvPicPr preferRelativeResize="0"/>
          <p:nvPr/>
        </p:nvPicPr>
        <p:blipFill rotWithShape="1">
          <a:blip r:embed="rId4">
            <a:alphaModFix/>
          </a:blip>
          <a:srcRect/>
          <a:stretch/>
        </p:blipFill>
        <p:spPr>
          <a:xfrm>
            <a:off x="9135030" y="2224102"/>
            <a:ext cx="2629386" cy="1782113"/>
          </a:xfrm>
          <a:prstGeom prst="rect">
            <a:avLst/>
          </a:prstGeom>
          <a:noFill/>
          <a:ln>
            <a:noFill/>
          </a:ln>
        </p:spPr>
      </p:pic>
      <p:pic>
        <p:nvPicPr>
          <p:cNvPr id="649" name="Google Shape;649;p6"/>
          <p:cNvPicPr preferRelativeResize="0"/>
          <p:nvPr/>
        </p:nvPicPr>
        <p:blipFill rotWithShape="1">
          <a:blip r:embed="rId5">
            <a:alphaModFix/>
          </a:blip>
          <a:srcRect/>
          <a:stretch/>
        </p:blipFill>
        <p:spPr>
          <a:xfrm>
            <a:off x="3440970" y="4381288"/>
            <a:ext cx="2752708" cy="1770936"/>
          </a:xfrm>
          <a:prstGeom prst="rect">
            <a:avLst/>
          </a:prstGeom>
          <a:noFill/>
          <a:ln>
            <a:noFill/>
          </a:ln>
        </p:spPr>
      </p:pic>
      <p:pic>
        <p:nvPicPr>
          <p:cNvPr id="650" name="Google Shape;650;p6"/>
          <p:cNvPicPr preferRelativeResize="0"/>
          <p:nvPr/>
        </p:nvPicPr>
        <p:blipFill rotWithShape="1">
          <a:blip r:embed="rId6">
            <a:alphaModFix/>
          </a:blip>
          <a:srcRect/>
          <a:stretch/>
        </p:blipFill>
        <p:spPr>
          <a:xfrm>
            <a:off x="9135030" y="4370111"/>
            <a:ext cx="2629386" cy="17821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bb7de4d5c3_0_0"/>
          <p:cNvSpPr txBox="1">
            <a:spLocks noGrp="1"/>
          </p:cNvSpPr>
          <p:nvPr>
            <p:ph type="title"/>
          </p:nvPr>
        </p:nvSpPr>
        <p:spPr>
          <a:xfrm>
            <a:off x="231350" y="533400"/>
            <a:ext cx="11214000" cy="5354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2"/>
              </a:buClr>
              <a:buSzPts val="2000"/>
              <a:buFont typeface="Trebuchet MS"/>
              <a:buNone/>
            </a:pPr>
            <a:r>
              <a:rPr lang="en-US">
                <a:solidFill>
                  <a:schemeClr val="lt1"/>
                </a:solidFill>
              </a:rPr>
              <a:t>Customer Survey Outcomes (1)</a:t>
            </a:r>
            <a:endParaRPr sz="1400">
              <a:solidFill>
                <a:schemeClr val="lt1"/>
              </a:solidFill>
            </a:endParaRPr>
          </a:p>
        </p:txBody>
      </p:sp>
      <p:sp>
        <p:nvSpPr>
          <p:cNvPr id="656" name="Google Shape;656;g2bb7de4d5c3_0_0"/>
          <p:cNvSpPr txBox="1">
            <a:spLocks noGrp="1"/>
          </p:cNvSpPr>
          <p:nvPr>
            <p:ph type="body" idx="1"/>
          </p:nvPr>
        </p:nvSpPr>
        <p:spPr>
          <a:xfrm>
            <a:off x="-69882" y="2823051"/>
            <a:ext cx="6718200" cy="464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endParaRPr b="0" i="0">
              <a:solidFill>
                <a:srgbClr val="ECECEC"/>
              </a:solidFill>
              <a:latin typeface="Arial"/>
              <a:ea typeface="Arial"/>
              <a:cs typeface="Arial"/>
              <a:sym typeface="Arial"/>
            </a:endParaRPr>
          </a:p>
          <a:p>
            <a:pPr marL="0" lvl="0" indent="0" algn="l" rtl="0">
              <a:lnSpc>
                <a:spcPct val="100000"/>
              </a:lnSpc>
              <a:spcBef>
                <a:spcPts val="1000"/>
              </a:spcBef>
              <a:spcAft>
                <a:spcPts val="0"/>
              </a:spcAft>
              <a:buSzPts val="1600"/>
              <a:buNone/>
            </a:pPr>
            <a:endParaRPr/>
          </a:p>
        </p:txBody>
      </p:sp>
      <p:sp>
        <p:nvSpPr>
          <p:cNvPr id="657" name="Google Shape;657;g2bb7de4d5c3_0_0"/>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658" name="Google Shape;658;g2bb7de4d5c3_0_0"/>
          <p:cNvSpPr txBox="1"/>
          <p:nvPr/>
        </p:nvSpPr>
        <p:spPr>
          <a:xfrm>
            <a:off x="1476175" y="2527263"/>
            <a:ext cx="7673100" cy="31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659" name="Google Shape;659;g2bb7de4d5c3_0_0" descr="Forms response chart. Question title: How satisfied are you with the current process of vehicle inspection?. Number of responses: 10 responses." title="How satisfied are you with the current process of vehicle inspection?"/>
          <p:cNvPicPr preferRelativeResize="0"/>
          <p:nvPr/>
        </p:nvPicPr>
        <p:blipFill rotWithShape="1">
          <a:blip r:embed="rId3">
            <a:alphaModFix/>
          </a:blip>
          <a:srcRect/>
          <a:stretch/>
        </p:blipFill>
        <p:spPr>
          <a:xfrm>
            <a:off x="0" y="1620700"/>
            <a:ext cx="12258299" cy="4351600"/>
          </a:xfrm>
          <a:prstGeom prst="rect">
            <a:avLst/>
          </a:prstGeom>
          <a:noFill/>
          <a:ln>
            <a:noFill/>
          </a:ln>
        </p:spPr>
      </p:pic>
      <p:sp>
        <p:nvSpPr>
          <p:cNvPr id="660" name="Google Shape;660;g2bb7de4d5c3_0_0"/>
          <p:cNvSpPr txBox="1"/>
          <p:nvPr/>
        </p:nvSpPr>
        <p:spPr>
          <a:xfrm>
            <a:off x="8787550" y="923289"/>
            <a:ext cx="26578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Feedback form</a:t>
            </a:r>
            <a:r>
              <a:rPr lang="en-US" sz="1900" b="0" i="0" u="sng" strike="noStrike" cap="none">
                <a:solidFill>
                  <a:schemeClr val="lt1"/>
                </a:solidFill>
                <a:latin typeface="Arial"/>
                <a:ea typeface="Arial"/>
                <a:cs typeface="Arial"/>
                <a:sym typeface="Arial"/>
              </a:rPr>
              <a:t> link </a:t>
            </a:r>
            <a:endParaRPr sz="1900" b="0" i="0" u="sng" strike="noStrike" cap="none">
              <a:solidFill>
                <a:schemeClr val="lt1"/>
              </a:solidFill>
              <a:latin typeface="Arial"/>
              <a:ea typeface="Arial"/>
              <a:cs typeface="Arial"/>
              <a:sym typeface="Arial"/>
            </a:endParaRPr>
          </a:p>
        </p:txBody>
      </p:sp>
      <p:sp>
        <p:nvSpPr>
          <p:cNvPr id="661" name="Google Shape;661;g2bb7de4d5c3_0_0"/>
          <p:cNvSpPr txBox="1"/>
          <p:nvPr/>
        </p:nvSpPr>
        <p:spPr>
          <a:xfrm>
            <a:off x="7906026" y="129849"/>
            <a:ext cx="4286100" cy="738900"/>
          </a:xfrm>
          <a:prstGeom prst="rect">
            <a:avLst/>
          </a:prstGeom>
          <a:solidFill>
            <a:srgbClr val="7030A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a:solidFill>
                  <a:schemeClr val="lt1"/>
                </a:solidFill>
              </a:rPr>
              <a:t>Google</a:t>
            </a:r>
            <a:r>
              <a:rPr lang="en-US" sz="1400" b="1" i="0" u="none" strike="noStrike" cap="none">
                <a:solidFill>
                  <a:schemeClr val="lt1"/>
                </a:solidFill>
                <a:latin typeface="Arial"/>
                <a:ea typeface="Arial"/>
                <a:cs typeface="Arial"/>
                <a:sym typeface="Arial"/>
              </a:rPr>
              <a:t> Forms survey has been created to gather customer inputs and pain points. Survey Outcomes are captured.</a:t>
            </a:r>
            <a:endParaRPr/>
          </a:p>
        </p:txBody>
      </p:sp>
      <p:sp>
        <p:nvSpPr>
          <p:cNvPr id="662" name="Google Shape;662;g2bb7de4d5c3_0_0"/>
          <p:cNvSpPr txBox="1"/>
          <p:nvPr/>
        </p:nvSpPr>
        <p:spPr>
          <a:xfrm>
            <a:off x="2507100" y="2527279"/>
            <a:ext cx="3088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highlight>
                  <a:srgbClr val="008000"/>
                </a:highlight>
                <a:latin typeface="Arial"/>
                <a:ea typeface="Arial"/>
                <a:cs typeface="Arial"/>
                <a:sym typeface="Arial"/>
              </a:rPr>
              <a:t>Total of 10 customer responses</a:t>
            </a:r>
            <a:endParaRPr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bb7de4d5c3_0_31"/>
          <p:cNvSpPr txBox="1">
            <a:spLocks noGrp="1"/>
          </p:cNvSpPr>
          <p:nvPr>
            <p:ph type="title"/>
          </p:nvPr>
        </p:nvSpPr>
        <p:spPr>
          <a:xfrm>
            <a:off x="231350" y="533400"/>
            <a:ext cx="11214000" cy="5354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2"/>
              </a:buClr>
              <a:buSzPts val="2000"/>
              <a:buFont typeface="Trebuchet MS"/>
              <a:buNone/>
            </a:pPr>
            <a:r>
              <a:rPr lang="en-US">
                <a:solidFill>
                  <a:schemeClr val="lt1"/>
                </a:solidFill>
              </a:rPr>
              <a:t>Customer Survey Outcomes (2)</a:t>
            </a:r>
            <a:endParaRPr>
              <a:solidFill>
                <a:schemeClr val="lt1"/>
              </a:solidFill>
            </a:endParaRPr>
          </a:p>
        </p:txBody>
      </p:sp>
      <p:sp>
        <p:nvSpPr>
          <p:cNvPr id="668" name="Google Shape;668;g2bb7de4d5c3_0_31"/>
          <p:cNvSpPr txBox="1">
            <a:spLocks noGrp="1"/>
          </p:cNvSpPr>
          <p:nvPr>
            <p:ph type="body" idx="1"/>
          </p:nvPr>
        </p:nvSpPr>
        <p:spPr>
          <a:xfrm>
            <a:off x="-69882" y="2823051"/>
            <a:ext cx="6718200" cy="464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endParaRPr b="0" i="0">
              <a:solidFill>
                <a:srgbClr val="ECECEC"/>
              </a:solidFill>
              <a:latin typeface="Arial"/>
              <a:ea typeface="Arial"/>
              <a:cs typeface="Arial"/>
              <a:sym typeface="Arial"/>
            </a:endParaRPr>
          </a:p>
          <a:p>
            <a:pPr marL="0" lvl="0" indent="0" algn="l" rtl="0">
              <a:lnSpc>
                <a:spcPct val="100000"/>
              </a:lnSpc>
              <a:spcBef>
                <a:spcPts val="1000"/>
              </a:spcBef>
              <a:spcAft>
                <a:spcPts val="0"/>
              </a:spcAft>
              <a:buSzPts val="1600"/>
              <a:buNone/>
            </a:pPr>
            <a:endParaRPr/>
          </a:p>
        </p:txBody>
      </p:sp>
      <p:sp>
        <p:nvSpPr>
          <p:cNvPr id="669" name="Google Shape;669;g2bb7de4d5c3_0_31"/>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sp>
        <p:nvSpPr>
          <p:cNvPr id="670" name="Google Shape;670;g2bb7de4d5c3_0_31"/>
          <p:cNvSpPr txBox="1"/>
          <p:nvPr/>
        </p:nvSpPr>
        <p:spPr>
          <a:xfrm>
            <a:off x="79950" y="1517700"/>
            <a:ext cx="7673100" cy="382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671" name="Google Shape;671;g2bb7de4d5c3_0_31" descr="Forms response chart. Question title: What challenges do you face when scheduling vehicle inspections at a workshop? (Select all that apply)&#10;. Number of responses: 10 responses." title="What challenges do you face when scheduling vehicle inspections at a workshop? (Select all that apply)&#10;"/>
          <p:cNvPicPr preferRelativeResize="0"/>
          <p:nvPr/>
        </p:nvPicPr>
        <p:blipFill rotWithShape="1">
          <a:blip r:embed="rId3">
            <a:alphaModFix/>
          </a:blip>
          <a:srcRect/>
          <a:stretch/>
        </p:blipFill>
        <p:spPr>
          <a:xfrm>
            <a:off x="0" y="1370351"/>
            <a:ext cx="12192000" cy="4640099"/>
          </a:xfrm>
          <a:prstGeom prst="rect">
            <a:avLst/>
          </a:prstGeom>
          <a:noFill/>
          <a:ln>
            <a:noFill/>
          </a:ln>
        </p:spPr>
      </p:pic>
      <p:sp>
        <p:nvSpPr>
          <p:cNvPr id="672" name="Google Shape;672;g2bb7de4d5c3_0_31"/>
          <p:cNvSpPr txBox="1"/>
          <p:nvPr/>
        </p:nvSpPr>
        <p:spPr>
          <a:xfrm>
            <a:off x="8787550" y="923289"/>
            <a:ext cx="26578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Feedback form</a:t>
            </a:r>
            <a:r>
              <a:rPr lang="en-US" sz="1900" b="0" i="0" u="sng" strike="noStrike" cap="none">
                <a:solidFill>
                  <a:schemeClr val="lt1"/>
                </a:solidFill>
                <a:latin typeface="Arial"/>
                <a:ea typeface="Arial"/>
                <a:cs typeface="Arial"/>
                <a:sym typeface="Arial"/>
              </a:rPr>
              <a:t> link </a:t>
            </a:r>
            <a:endParaRPr sz="1900" b="0" i="0" u="sng" strike="noStrike" cap="none">
              <a:solidFill>
                <a:schemeClr val="lt1"/>
              </a:solidFill>
              <a:latin typeface="Arial"/>
              <a:ea typeface="Arial"/>
              <a:cs typeface="Arial"/>
              <a:sym typeface="Arial"/>
            </a:endParaRPr>
          </a:p>
        </p:txBody>
      </p:sp>
      <p:sp>
        <p:nvSpPr>
          <p:cNvPr id="673" name="Google Shape;673;g2bb7de4d5c3_0_31"/>
          <p:cNvSpPr txBox="1"/>
          <p:nvPr/>
        </p:nvSpPr>
        <p:spPr>
          <a:xfrm>
            <a:off x="7906026" y="129849"/>
            <a:ext cx="4286100" cy="738900"/>
          </a:xfrm>
          <a:prstGeom prst="rect">
            <a:avLst/>
          </a:prstGeom>
          <a:solidFill>
            <a:srgbClr val="7030A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a:solidFill>
                  <a:schemeClr val="lt1"/>
                </a:solidFill>
              </a:rPr>
              <a:t>Google </a:t>
            </a:r>
            <a:r>
              <a:rPr lang="en-US" sz="1400" b="1" i="0" u="none" strike="noStrike" cap="none">
                <a:solidFill>
                  <a:schemeClr val="lt1"/>
                </a:solidFill>
                <a:latin typeface="Arial"/>
                <a:ea typeface="Arial"/>
                <a:cs typeface="Arial"/>
                <a:sym typeface="Arial"/>
              </a:rPr>
              <a:t>Forms survey has been created to gather customer inputs and pain points. Survey Outcomes are captured.</a:t>
            </a:r>
            <a:endParaRPr/>
          </a:p>
        </p:txBody>
      </p:sp>
      <p:sp>
        <p:nvSpPr>
          <p:cNvPr id="674" name="Google Shape;674;g2bb7de4d5c3_0_31"/>
          <p:cNvSpPr txBox="1"/>
          <p:nvPr/>
        </p:nvSpPr>
        <p:spPr>
          <a:xfrm>
            <a:off x="3319675" y="2173604"/>
            <a:ext cx="3088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highlight>
                  <a:srgbClr val="008000"/>
                </a:highlight>
                <a:latin typeface="Arial"/>
                <a:ea typeface="Arial"/>
                <a:cs typeface="Arial"/>
                <a:sym typeface="Arial"/>
              </a:rPr>
              <a:t>Total of 10 customer responses</a:t>
            </a:r>
            <a:endParaRPr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2bb7de4d5c3_0_21"/>
          <p:cNvSpPr txBox="1">
            <a:spLocks noGrp="1"/>
          </p:cNvSpPr>
          <p:nvPr>
            <p:ph type="title"/>
          </p:nvPr>
        </p:nvSpPr>
        <p:spPr>
          <a:xfrm>
            <a:off x="231350" y="533400"/>
            <a:ext cx="11214000" cy="5354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2"/>
              </a:buClr>
              <a:buSzPts val="2000"/>
              <a:buFont typeface="Trebuchet MS"/>
              <a:buNone/>
            </a:pPr>
            <a:r>
              <a:rPr lang="en-US">
                <a:solidFill>
                  <a:schemeClr val="lt1"/>
                </a:solidFill>
              </a:rPr>
              <a:t>Customer Survey Outcomes (3)</a:t>
            </a:r>
            <a:endParaRPr>
              <a:solidFill>
                <a:schemeClr val="lt1"/>
              </a:solidFill>
            </a:endParaRPr>
          </a:p>
        </p:txBody>
      </p:sp>
      <p:sp>
        <p:nvSpPr>
          <p:cNvPr id="680" name="Google Shape;680;g2bb7de4d5c3_0_21"/>
          <p:cNvSpPr txBox="1">
            <a:spLocks noGrp="1"/>
          </p:cNvSpPr>
          <p:nvPr>
            <p:ph type="body" idx="1"/>
          </p:nvPr>
        </p:nvSpPr>
        <p:spPr>
          <a:xfrm>
            <a:off x="-69882" y="2823051"/>
            <a:ext cx="6718200" cy="464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endParaRPr b="0" i="0">
              <a:solidFill>
                <a:srgbClr val="ECECEC"/>
              </a:solidFill>
              <a:latin typeface="Arial"/>
              <a:ea typeface="Arial"/>
              <a:cs typeface="Arial"/>
              <a:sym typeface="Arial"/>
            </a:endParaRPr>
          </a:p>
          <a:p>
            <a:pPr marL="0" lvl="0" indent="0" algn="l" rtl="0">
              <a:lnSpc>
                <a:spcPct val="100000"/>
              </a:lnSpc>
              <a:spcBef>
                <a:spcPts val="1000"/>
              </a:spcBef>
              <a:spcAft>
                <a:spcPts val="0"/>
              </a:spcAft>
              <a:buSzPts val="1600"/>
              <a:buNone/>
            </a:pPr>
            <a:endParaRPr/>
          </a:p>
        </p:txBody>
      </p:sp>
      <p:sp>
        <p:nvSpPr>
          <p:cNvPr id="681" name="Google Shape;681;g2bb7de4d5c3_0_21"/>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
        <p:nvSpPr>
          <p:cNvPr id="682" name="Google Shape;682;g2bb7de4d5c3_0_21"/>
          <p:cNvSpPr txBox="1"/>
          <p:nvPr/>
        </p:nvSpPr>
        <p:spPr>
          <a:xfrm>
            <a:off x="-25" y="1174775"/>
            <a:ext cx="7673100" cy="382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683" name="Google Shape;683;g2bb7de4d5c3_0_21" descr="Forms response chart. Question title: What features or functionalities do you find most useful in the mobile inspection application? (Select all that apply)&#10;. Number of responses: 10 responses." title="What features or functionalities do you find most useful in the mobile inspection application? (Select all that apply)&#10;"/>
          <p:cNvPicPr preferRelativeResize="0"/>
          <p:nvPr/>
        </p:nvPicPr>
        <p:blipFill rotWithShape="1">
          <a:blip r:embed="rId3">
            <a:alphaModFix/>
          </a:blip>
          <a:srcRect/>
          <a:stretch/>
        </p:blipFill>
        <p:spPr>
          <a:xfrm>
            <a:off x="0" y="1393794"/>
            <a:ext cx="12192000" cy="4930806"/>
          </a:xfrm>
          <a:prstGeom prst="rect">
            <a:avLst/>
          </a:prstGeom>
          <a:noFill/>
          <a:ln>
            <a:noFill/>
          </a:ln>
        </p:spPr>
      </p:pic>
      <p:sp>
        <p:nvSpPr>
          <p:cNvPr id="684" name="Google Shape;684;g2bb7de4d5c3_0_21"/>
          <p:cNvSpPr txBox="1"/>
          <p:nvPr/>
        </p:nvSpPr>
        <p:spPr>
          <a:xfrm>
            <a:off x="8787550" y="923289"/>
            <a:ext cx="26578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Feedback form</a:t>
            </a:r>
            <a:r>
              <a:rPr lang="en-US" sz="1900" b="0" i="0" u="sng" strike="noStrike" cap="none">
                <a:solidFill>
                  <a:schemeClr val="lt1"/>
                </a:solidFill>
                <a:latin typeface="Arial"/>
                <a:ea typeface="Arial"/>
                <a:cs typeface="Arial"/>
                <a:sym typeface="Arial"/>
              </a:rPr>
              <a:t> link </a:t>
            </a:r>
            <a:endParaRPr sz="1900" b="0" i="0" u="sng" strike="noStrike" cap="none">
              <a:solidFill>
                <a:schemeClr val="lt1"/>
              </a:solidFill>
              <a:latin typeface="Arial"/>
              <a:ea typeface="Arial"/>
              <a:cs typeface="Arial"/>
              <a:sym typeface="Arial"/>
            </a:endParaRPr>
          </a:p>
        </p:txBody>
      </p:sp>
      <p:sp>
        <p:nvSpPr>
          <p:cNvPr id="685" name="Google Shape;685;g2bb7de4d5c3_0_21"/>
          <p:cNvSpPr txBox="1"/>
          <p:nvPr/>
        </p:nvSpPr>
        <p:spPr>
          <a:xfrm>
            <a:off x="7906026" y="129849"/>
            <a:ext cx="4286100" cy="738900"/>
          </a:xfrm>
          <a:prstGeom prst="rect">
            <a:avLst/>
          </a:prstGeom>
          <a:solidFill>
            <a:srgbClr val="7030A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a:solidFill>
                  <a:schemeClr val="lt1"/>
                </a:solidFill>
              </a:rPr>
              <a:t>Google</a:t>
            </a:r>
            <a:r>
              <a:rPr lang="en-US" sz="1400" b="1" i="0" u="none" strike="noStrike" cap="none">
                <a:solidFill>
                  <a:schemeClr val="lt1"/>
                </a:solidFill>
                <a:latin typeface="Arial"/>
                <a:ea typeface="Arial"/>
                <a:cs typeface="Arial"/>
                <a:sym typeface="Arial"/>
              </a:rPr>
              <a:t> Forms survey has been created to gather customer inputs and pain points. Survey Outcomes are captured.</a:t>
            </a:r>
            <a:endParaRPr/>
          </a:p>
        </p:txBody>
      </p:sp>
      <p:sp>
        <p:nvSpPr>
          <p:cNvPr id="686" name="Google Shape;686;g2bb7de4d5c3_0_21"/>
          <p:cNvSpPr txBox="1"/>
          <p:nvPr/>
        </p:nvSpPr>
        <p:spPr>
          <a:xfrm>
            <a:off x="3560125" y="2296629"/>
            <a:ext cx="3088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highlight>
                  <a:srgbClr val="008000"/>
                </a:highlight>
                <a:latin typeface="Arial"/>
                <a:ea typeface="Arial"/>
                <a:cs typeface="Arial"/>
                <a:sym typeface="Arial"/>
              </a:rPr>
              <a:t>Total of 10 customer responses</a:t>
            </a:r>
            <a:endParaRPr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2bb7de4d5c3_0_10"/>
          <p:cNvSpPr txBox="1">
            <a:spLocks noGrp="1"/>
          </p:cNvSpPr>
          <p:nvPr>
            <p:ph type="title"/>
          </p:nvPr>
        </p:nvSpPr>
        <p:spPr>
          <a:xfrm>
            <a:off x="231350" y="533400"/>
            <a:ext cx="11214000" cy="5354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2"/>
              </a:buClr>
              <a:buSzPts val="2000"/>
              <a:buFont typeface="Trebuchet MS"/>
              <a:buNone/>
            </a:pPr>
            <a:r>
              <a:rPr lang="en-US">
                <a:solidFill>
                  <a:schemeClr val="lt1"/>
                </a:solidFill>
              </a:rPr>
              <a:t>Customer Survey Outcomes (4)</a:t>
            </a:r>
            <a:endParaRPr>
              <a:solidFill>
                <a:schemeClr val="lt1"/>
              </a:solidFill>
            </a:endParaRPr>
          </a:p>
        </p:txBody>
      </p:sp>
      <p:sp>
        <p:nvSpPr>
          <p:cNvPr id="692" name="Google Shape;692;g2bb7de4d5c3_0_10"/>
          <p:cNvSpPr txBox="1">
            <a:spLocks noGrp="1"/>
          </p:cNvSpPr>
          <p:nvPr>
            <p:ph type="body" idx="1"/>
          </p:nvPr>
        </p:nvSpPr>
        <p:spPr>
          <a:xfrm>
            <a:off x="-69882" y="2823051"/>
            <a:ext cx="6718200" cy="464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endParaRPr b="0" i="0">
              <a:solidFill>
                <a:srgbClr val="ECECEC"/>
              </a:solidFill>
              <a:latin typeface="Arial"/>
              <a:ea typeface="Arial"/>
              <a:cs typeface="Arial"/>
              <a:sym typeface="Arial"/>
            </a:endParaRPr>
          </a:p>
          <a:p>
            <a:pPr marL="0" lvl="0" indent="0" algn="l" rtl="0">
              <a:lnSpc>
                <a:spcPct val="100000"/>
              </a:lnSpc>
              <a:spcBef>
                <a:spcPts val="1000"/>
              </a:spcBef>
              <a:spcAft>
                <a:spcPts val="0"/>
              </a:spcAft>
              <a:buSzPts val="1600"/>
              <a:buNone/>
            </a:pPr>
            <a:endParaRPr/>
          </a:p>
        </p:txBody>
      </p:sp>
      <p:sp>
        <p:nvSpPr>
          <p:cNvPr id="693" name="Google Shape;693;g2bb7de4d5c3_0_10"/>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
        <p:nvSpPr>
          <p:cNvPr id="694" name="Google Shape;694;g2bb7de4d5c3_0_10"/>
          <p:cNvSpPr txBox="1"/>
          <p:nvPr/>
        </p:nvSpPr>
        <p:spPr>
          <a:xfrm>
            <a:off x="434775" y="1860600"/>
            <a:ext cx="7673100" cy="31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695" name="Google Shape;695;g2bb7de4d5c3_0_10" descr="Forms response chart. Question title: How likely are you to recommend our mobile inspection application to others?&#10;. Number of responses: 10 responses." title="How likely are you to recommend our mobile inspection application to others?&#10;"/>
          <p:cNvPicPr preferRelativeResize="0"/>
          <p:nvPr/>
        </p:nvPicPr>
        <p:blipFill rotWithShape="1">
          <a:blip r:embed="rId3">
            <a:alphaModFix/>
          </a:blip>
          <a:srcRect/>
          <a:stretch/>
        </p:blipFill>
        <p:spPr>
          <a:xfrm>
            <a:off x="0" y="1401375"/>
            <a:ext cx="12192000" cy="4913700"/>
          </a:xfrm>
          <a:prstGeom prst="rect">
            <a:avLst/>
          </a:prstGeom>
          <a:noFill/>
          <a:ln>
            <a:noFill/>
          </a:ln>
        </p:spPr>
      </p:pic>
      <p:sp>
        <p:nvSpPr>
          <p:cNvPr id="696" name="Google Shape;696;g2bb7de4d5c3_0_10"/>
          <p:cNvSpPr txBox="1"/>
          <p:nvPr/>
        </p:nvSpPr>
        <p:spPr>
          <a:xfrm>
            <a:off x="8787550" y="923289"/>
            <a:ext cx="26578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sng" strike="noStrike" cap="none">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Feedback form</a:t>
            </a:r>
            <a:r>
              <a:rPr lang="en-US" sz="1900" b="0" i="0" u="sng" strike="noStrike" cap="none">
                <a:solidFill>
                  <a:schemeClr val="lt1"/>
                </a:solidFill>
                <a:latin typeface="Arial"/>
                <a:ea typeface="Arial"/>
                <a:cs typeface="Arial"/>
                <a:sym typeface="Arial"/>
              </a:rPr>
              <a:t> link </a:t>
            </a:r>
            <a:endParaRPr sz="1900" b="0" i="0" u="sng" strike="noStrike" cap="none">
              <a:solidFill>
                <a:schemeClr val="lt1"/>
              </a:solidFill>
              <a:latin typeface="Arial"/>
              <a:ea typeface="Arial"/>
              <a:cs typeface="Arial"/>
              <a:sym typeface="Arial"/>
            </a:endParaRPr>
          </a:p>
        </p:txBody>
      </p:sp>
      <p:sp>
        <p:nvSpPr>
          <p:cNvPr id="697" name="Google Shape;697;g2bb7de4d5c3_0_10"/>
          <p:cNvSpPr txBox="1"/>
          <p:nvPr/>
        </p:nvSpPr>
        <p:spPr>
          <a:xfrm>
            <a:off x="7906026" y="129849"/>
            <a:ext cx="4286100" cy="738900"/>
          </a:xfrm>
          <a:prstGeom prst="rect">
            <a:avLst/>
          </a:prstGeom>
          <a:solidFill>
            <a:srgbClr val="7030A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a:solidFill>
                  <a:schemeClr val="lt1"/>
                </a:solidFill>
              </a:rPr>
              <a:t>Google </a:t>
            </a:r>
            <a:r>
              <a:rPr lang="en-US" sz="1400" b="1" i="0" u="none" strike="noStrike" cap="none">
                <a:solidFill>
                  <a:schemeClr val="lt1"/>
                </a:solidFill>
                <a:latin typeface="Arial"/>
                <a:ea typeface="Arial"/>
                <a:cs typeface="Arial"/>
                <a:sym typeface="Arial"/>
              </a:rPr>
              <a:t>Forms survey has been created to gather customer inputs and pain points. Survey Outcomes are captured.</a:t>
            </a:r>
            <a:endParaRPr/>
          </a:p>
        </p:txBody>
      </p:sp>
      <p:sp>
        <p:nvSpPr>
          <p:cNvPr id="698" name="Google Shape;698;g2bb7de4d5c3_0_10"/>
          <p:cNvSpPr txBox="1"/>
          <p:nvPr/>
        </p:nvSpPr>
        <p:spPr>
          <a:xfrm>
            <a:off x="2507100" y="2527279"/>
            <a:ext cx="3088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highlight>
                  <a:srgbClr val="008000"/>
                </a:highlight>
                <a:latin typeface="Arial"/>
                <a:ea typeface="Arial"/>
                <a:cs typeface="Arial"/>
                <a:sym typeface="Arial"/>
              </a:rPr>
              <a:t>Total of 10 customer responses</a:t>
            </a:r>
            <a:endParaRPr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
          <p:cNvSpPr txBox="1">
            <a:spLocks noGrp="1"/>
          </p:cNvSpPr>
          <p:nvPr>
            <p:ph type="title"/>
          </p:nvPr>
        </p:nvSpPr>
        <p:spPr>
          <a:xfrm>
            <a:off x="444500" y="542925"/>
            <a:ext cx="11214000" cy="5355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3200"/>
              <a:buNone/>
            </a:pPr>
            <a:r>
              <a:rPr lang="en-US"/>
              <a:t>Key Pain Points</a:t>
            </a:r>
            <a:endParaRPr/>
          </a:p>
        </p:txBody>
      </p:sp>
      <p:sp>
        <p:nvSpPr>
          <p:cNvPr id="705" name="Google Shape;705;p7"/>
          <p:cNvSpPr txBox="1">
            <a:spLocks noGrp="1"/>
          </p:cNvSpPr>
          <p:nvPr>
            <p:ph type="sldNum" idx="12"/>
          </p:nvPr>
        </p:nvSpPr>
        <p:spPr>
          <a:xfrm>
            <a:off x="11252200" y="6315075"/>
            <a:ext cx="406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9</a:t>
            </a:fld>
            <a:endParaRPr/>
          </a:p>
        </p:txBody>
      </p:sp>
      <p:sp>
        <p:nvSpPr>
          <p:cNvPr id="706" name="Google Shape;706;p7"/>
          <p:cNvSpPr/>
          <p:nvPr/>
        </p:nvSpPr>
        <p:spPr>
          <a:xfrm>
            <a:off x="795130" y="2861863"/>
            <a:ext cx="1967948" cy="1669774"/>
          </a:xfrm>
          <a:prstGeom prst="flowChartConnector">
            <a:avLst/>
          </a:prstGeom>
          <a:solidFill>
            <a:schemeClr val="lt1"/>
          </a:solidFill>
          <a:ln w="25400" cap="flat" cmpd="sng">
            <a:solidFill>
              <a:srgbClr val="002A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7" name="Google Shape;707;p7"/>
          <p:cNvSpPr/>
          <p:nvPr/>
        </p:nvSpPr>
        <p:spPr>
          <a:xfrm>
            <a:off x="1113183" y="3130220"/>
            <a:ext cx="1302026" cy="1143000"/>
          </a:xfrm>
          <a:prstGeom prst="flowChartConnector">
            <a:avLst/>
          </a:prstGeom>
          <a:gradFill>
            <a:gsLst>
              <a:gs pos="0">
                <a:schemeClr val="dk1"/>
              </a:gs>
              <a:gs pos="100000">
                <a:srgbClr val="BABABA"/>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8" name="Google Shape;708;p7" descr="Target Audience with solid fill"/>
          <p:cNvPicPr preferRelativeResize="0"/>
          <p:nvPr/>
        </p:nvPicPr>
        <p:blipFill rotWithShape="1">
          <a:blip r:embed="rId3">
            <a:alphaModFix/>
          </a:blip>
          <a:srcRect/>
          <a:stretch/>
        </p:blipFill>
        <p:spPr>
          <a:xfrm>
            <a:off x="1278835" y="3239550"/>
            <a:ext cx="914400" cy="914400"/>
          </a:xfrm>
          <a:prstGeom prst="rect">
            <a:avLst/>
          </a:prstGeom>
          <a:noFill/>
          <a:ln>
            <a:noFill/>
          </a:ln>
        </p:spPr>
      </p:pic>
      <p:cxnSp>
        <p:nvCxnSpPr>
          <p:cNvPr id="709" name="Google Shape;709;p7"/>
          <p:cNvCxnSpPr>
            <a:stCxn id="706" idx="0"/>
          </p:cNvCxnSpPr>
          <p:nvPr/>
        </p:nvCxnSpPr>
        <p:spPr>
          <a:xfrm rot="-5400000">
            <a:off x="3104204" y="496363"/>
            <a:ext cx="1040400" cy="3690600"/>
          </a:xfrm>
          <a:prstGeom prst="bentConnector2">
            <a:avLst/>
          </a:prstGeom>
          <a:noFill/>
          <a:ln w="57150" cap="flat" cmpd="sng">
            <a:solidFill>
              <a:schemeClr val="lt1"/>
            </a:solidFill>
            <a:prstDash val="solid"/>
            <a:round/>
            <a:headEnd type="none" w="sm" len="sm"/>
            <a:tailEnd type="stealth" w="med" len="med"/>
          </a:ln>
        </p:spPr>
      </p:cxnSp>
      <p:cxnSp>
        <p:nvCxnSpPr>
          <p:cNvPr id="710" name="Google Shape;710;p7"/>
          <p:cNvCxnSpPr/>
          <p:nvPr/>
        </p:nvCxnSpPr>
        <p:spPr>
          <a:xfrm rot="10800000" flipH="1">
            <a:off x="2507974" y="2762438"/>
            <a:ext cx="2961900" cy="1053000"/>
          </a:xfrm>
          <a:prstGeom prst="bentConnector2">
            <a:avLst/>
          </a:prstGeom>
          <a:noFill/>
          <a:ln w="57150" cap="flat" cmpd="sng">
            <a:solidFill>
              <a:schemeClr val="lt1"/>
            </a:solidFill>
            <a:prstDash val="solid"/>
            <a:round/>
            <a:headEnd type="none" w="sm" len="sm"/>
            <a:tailEnd type="stealth" w="med" len="med"/>
          </a:ln>
        </p:spPr>
      </p:cxnSp>
      <p:cxnSp>
        <p:nvCxnSpPr>
          <p:cNvPr id="711" name="Google Shape;711;p7"/>
          <p:cNvCxnSpPr/>
          <p:nvPr/>
        </p:nvCxnSpPr>
        <p:spPr>
          <a:xfrm>
            <a:off x="2372139" y="4056688"/>
            <a:ext cx="3054600" cy="867600"/>
          </a:xfrm>
          <a:prstGeom prst="bentConnector3">
            <a:avLst>
              <a:gd name="adj1" fmla="val 1844"/>
            </a:avLst>
          </a:prstGeom>
          <a:noFill/>
          <a:ln w="57150" cap="flat" cmpd="sng">
            <a:solidFill>
              <a:schemeClr val="lt1"/>
            </a:solidFill>
            <a:prstDash val="solid"/>
            <a:round/>
            <a:headEnd type="none" w="sm" len="sm"/>
            <a:tailEnd type="stealth" w="med" len="med"/>
          </a:ln>
        </p:spPr>
      </p:cxnSp>
      <p:cxnSp>
        <p:nvCxnSpPr>
          <p:cNvPr id="712" name="Google Shape;712;p7"/>
          <p:cNvCxnSpPr/>
          <p:nvPr/>
        </p:nvCxnSpPr>
        <p:spPr>
          <a:xfrm>
            <a:off x="1779104" y="4348056"/>
            <a:ext cx="3783600" cy="1496100"/>
          </a:xfrm>
          <a:prstGeom prst="bentConnector3">
            <a:avLst>
              <a:gd name="adj1" fmla="val 350"/>
            </a:avLst>
          </a:prstGeom>
          <a:noFill/>
          <a:ln w="57150" cap="flat" cmpd="sng">
            <a:solidFill>
              <a:schemeClr val="lt1"/>
            </a:solidFill>
            <a:prstDash val="solid"/>
            <a:round/>
            <a:headEnd type="none" w="sm" len="sm"/>
            <a:tailEnd type="stealth" w="med" len="med"/>
          </a:ln>
        </p:spPr>
      </p:cxnSp>
      <p:cxnSp>
        <p:nvCxnSpPr>
          <p:cNvPr id="713" name="Google Shape;713;p7"/>
          <p:cNvCxnSpPr/>
          <p:nvPr/>
        </p:nvCxnSpPr>
        <p:spPr>
          <a:xfrm rot="10800000" flipH="1">
            <a:off x="2580861" y="3777705"/>
            <a:ext cx="2889000" cy="402900"/>
          </a:xfrm>
          <a:prstGeom prst="bentConnector3">
            <a:avLst>
              <a:gd name="adj1" fmla="val -917"/>
            </a:avLst>
          </a:prstGeom>
          <a:noFill/>
          <a:ln w="57150" cap="flat" cmpd="sng">
            <a:solidFill>
              <a:schemeClr val="lt1"/>
            </a:solidFill>
            <a:prstDash val="solid"/>
            <a:round/>
            <a:headEnd type="none" w="sm" len="sm"/>
            <a:tailEnd type="stealth" w="med" len="med"/>
          </a:ln>
        </p:spPr>
      </p:cxnSp>
      <p:pic>
        <p:nvPicPr>
          <p:cNvPr id="714" name="Google Shape;714;p7" descr="Alarm clock with solid fill"/>
          <p:cNvPicPr preferRelativeResize="0"/>
          <p:nvPr/>
        </p:nvPicPr>
        <p:blipFill rotWithShape="1">
          <a:blip r:embed="rId4">
            <a:alphaModFix/>
          </a:blip>
          <a:srcRect/>
          <a:stretch/>
        </p:blipFill>
        <p:spPr>
          <a:xfrm>
            <a:off x="5330687" y="1389957"/>
            <a:ext cx="914400" cy="914400"/>
          </a:xfrm>
          <a:prstGeom prst="rect">
            <a:avLst/>
          </a:prstGeom>
          <a:noFill/>
          <a:ln>
            <a:noFill/>
          </a:ln>
        </p:spPr>
      </p:pic>
      <p:sp>
        <p:nvSpPr>
          <p:cNvPr id="715" name="Google Shape;715;p7"/>
          <p:cNvSpPr txBox="1"/>
          <p:nvPr/>
        </p:nvSpPr>
        <p:spPr>
          <a:xfrm>
            <a:off x="6096000" y="1495447"/>
            <a:ext cx="56520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B9E4FE"/>
                </a:solidFill>
                <a:latin typeface="Arial"/>
                <a:ea typeface="Arial"/>
                <a:cs typeface="Arial"/>
                <a:sym typeface="Arial"/>
              </a:rPr>
              <a:t>Time Consuming Process:</a:t>
            </a:r>
            <a:endParaRPr/>
          </a:p>
          <a:p>
            <a:pPr marL="0" marR="0" lvl="0" indent="0" algn="l" rtl="0">
              <a:lnSpc>
                <a:spcPct val="100000"/>
              </a:lnSpc>
              <a:spcBef>
                <a:spcPts val="0"/>
              </a:spcBef>
              <a:spcAft>
                <a:spcPts val="0"/>
              </a:spcAft>
              <a:buNone/>
            </a:pPr>
            <a:r>
              <a:rPr lang="en-US" sz="1400" b="0" i="0" u="none" strike="noStrike" cap="none">
                <a:solidFill>
                  <a:srgbClr val="FFC000"/>
                </a:solidFill>
                <a:latin typeface="Arial"/>
                <a:ea typeface="Arial"/>
                <a:cs typeface="Arial"/>
                <a:sym typeface="Arial"/>
              </a:rPr>
              <a:t>Inspections often take a significant amount of time, especially if there’s a long queue or if the inspection is thorough. </a:t>
            </a:r>
            <a:endParaRPr/>
          </a:p>
        </p:txBody>
      </p:sp>
      <p:pic>
        <p:nvPicPr>
          <p:cNvPr id="716" name="Google Shape;716;p7"/>
          <p:cNvPicPr preferRelativeResize="0"/>
          <p:nvPr/>
        </p:nvPicPr>
        <p:blipFill rotWithShape="1">
          <a:blip r:embed="rId5">
            <a:alphaModFix/>
          </a:blip>
          <a:srcRect/>
          <a:stretch/>
        </p:blipFill>
        <p:spPr>
          <a:xfrm>
            <a:off x="5496340" y="2465409"/>
            <a:ext cx="686162" cy="544573"/>
          </a:xfrm>
          <a:prstGeom prst="rect">
            <a:avLst/>
          </a:prstGeom>
          <a:noFill/>
          <a:ln>
            <a:noFill/>
          </a:ln>
        </p:spPr>
      </p:pic>
      <p:sp>
        <p:nvSpPr>
          <p:cNvPr id="717" name="Google Shape;717;p7"/>
          <p:cNvSpPr txBox="1"/>
          <p:nvPr/>
        </p:nvSpPr>
        <p:spPr>
          <a:xfrm>
            <a:off x="6182502" y="2285443"/>
            <a:ext cx="565205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B9E4FE"/>
                </a:solidFill>
                <a:latin typeface="Arial"/>
                <a:ea typeface="Arial"/>
                <a:cs typeface="Arial"/>
                <a:sym typeface="Arial"/>
              </a:rPr>
              <a:t>Inconvenience:</a:t>
            </a:r>
            <a:endParaRPr/>
          </a:p>
          <a:p>
            <a:pPr marL="0" marR="0" lvl="0" indent="0" algn="l" rtl="0">
              <a:lnSpc>
                <a:spcPct val="100000"/>
              </a:lnSpc>
              <a:spcBef>
                <a:spcPts val="0"/>
              </a:spcBef>
              <a:spcAft>
                <a:spcPts val="0"/>
              </a:spcAft>
              <a:buNone/>
            </a:pPr>
            <a:r>
              <a:rPr lang="en-US" sz="1400" b="0" i="0" u="none" strike="noStrike" cap="none">
                <a:solidFill>
                  <a:srgbClr val="FFC000"/>
                </a:solidFill>
                <a:latin typeface="Arial"/>
                <a:ea typeface="Arial"/>
                <a:cs typeface="Arial"/>
                <a:sym typeface="Arial"/>
              </a:rPr>
              <a:t>Having to take time out of the day to bring the vehicle in for inspection can be inconvenient, especially if it requires taking time off work or rearranging schedules.</a:t>
            </a:r>
            <a:endParaRPr/>
          </a:p>
        </p:txBody>
      </p:sp>
      <p:pic>
        <p:nvPicPr>
          <p:cNvPr id="718" name="Google Shape;718;p7"/>
          <p:cNvPicPr preferRelativeResize="0"/>
          <p:nvPr/>
        </p:nvPicPr>
        <p:blipFill rotWithShape="1">
          <a:blip r:embed="rId6">
            <a:alphaModFix/>
          </a:blip>
          <a:srcRect/>
          <a:stretch/>
        </p:blipFill>
        <p:spPr>
          <a:xfrm>
            <a:off x="5496340" y="3542600"/>
            <a:ext cx="702365" cy="544573"/>
          </a:xfrm>
          <a:prstGeom prst="rect">
            <a:avLst/>
          </a:prstGeom>
          <a:noFill/>
          <a:ln>
            <a:noFill/>
          </a:ln>
        </p:spPr>
      </p:pic>
      <p:sp>
        <p:nvSpPr>
          <p:cNvPr id="719" name="Google Shape;719;p7"/>
          <p:cNvSpPr txBox="1"/>
          <p:nvPr/>
        </p:nvSpPr>
        <p:spPr>
          <a:xfrm>
            <a:off x="6182502" y="3444799"/>
            <a:ext cx="565205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B9E4FE"/>
                </a:solidFill>
                <a:latin typeface="Arial"/>
                <a:ea typeface="Arial"/>
                <a:cs typeface="Arial"/>
                <a:sym typeface="Arial"/>
              </a:rPr>
              <a:t>Lack of Transparency:</a:t>
            </a:r>
            <a:endParaRPr/>
          </a:p>
          <a:p>
            <a:pPr marL="0" marR="0" lvl="0" indent="0" algn="l" rtl="0">
              <a:lnSpc>
                <a:spcPct val="100000"/>
              </a:lnSpc>
              <a:spcBef>
                <a:spcPts val="0"/>
              </a:spcBef>
              <a:spcAft>
                <a:spcPts val="0"/>
              </a:spcAft>
              <a:buNone/>
            </a:pPr>
            <a:r>
              <a:rPr lang="en-US" sz="1400" b="0" i="0" u="none" strike="noStrike" cap="none">
                <a:solidFill>
                  <a:srgbClr val="FFC000"/>
                </a:solidFill>
                <a:latin typeface="Arial"/>
                <a:ea typeface="Arial"/>
                <a:cs typeface="Arial"/>
                <a:sym typeface="Arial"/>
              </a:rPr>
              <a:t>Some Vehicle owners may feel that the inspection process is opaque, with little explanation provided about what is being checked and why.</a:t>
            </a:r>
            <a:endParaRPr/>
          </a:p>
        </p:txBody>
      </p:sp>
      <p:pic>
        <p:nvPicPr>
          <p:cNvPr id="720" name="Google Shape;720;p7"/>
          <p:cNvPicPr preferRelativeResize="0"/>
          <p:nvPr/>
        </p:nvPicPr>
        <p:blipFill rotWithShape="1">
          <a:blip r:embed="rId7">
            <a:alphaModFix/>
          </a:blip>
          <a:srcRect/>
          <a:stretch/>
        </p:blipFill>
        <p:spPr>
          <a:xfrm>
            <a:off x="5559288" y="4575680"/>
            <a:ext cx="682487" cy="544573"/>
          </a:xfrm>
          <a:prstGeom prst="rect">
            <a:avLst/>
          </a:prstGeom>
          <a:noFill/>
          <a:ln>
            <a:noFill/>
          </a:ln>
        </p:spPr>
      </p:pic>
      <p:sp>
        <p:nvSpPr>
          <p:cNvPr id="721" name="Google Shape;721;p7"/>
          <p:cNvSpPr txBox="1"/>
          <p:nvPr/>
        </p:nvSpPr>
        <p:spPr>
          <a:xfrm>
            <a:off x="6291471" y="4520341"/>
            <a:ext cx="565205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B9E4FE"/>
                </a:solidFill>
                <a:latin typeface="Arial"/>
                <a:ea typeface="Arial"/>
                <a:cs typeface="Arial"/>
                <a:sym typeface="Arial"/>
              </a:rPr>
              <a:t>Regulatory Compliance:</a:t>
            </a:r>
            <a:endParaRPr/>
          </a:p>
          <a:p>
            <a:pPr marL="0" marR="0" lvl="0" indent="0" algn="l" rtl="0">
              <a:lnSpc>
                <a:spcPct val="100000"/>
              </a:lnSpc>
              <a:spcBef>
                <a:spcPts val="0"/>
              </a:spcBef>
              <a:spcAft>
                <a:spcPts val="0"/>
              </a:spcAft>
              <a:buNone/>
            </a:pPr>
            <a:r>
              <a:rPr lang="en-US" sz="1400" b="0" i="0" u="none" strike="noStrike" cap="none">
                <a:solidFill>
                  <a:srgbClr val="FFC000"/>
                </a:solidFill>
                <a:latin typeface="Arial"/>
                <a:ea typeface="Arial"/>
                <a:cs typeface="Arial"/>
                <a:sym typeface="Arial"/>
              </a:rPr>
              <a:t>Inspectors may struggle to keep up with changing regulations and standards, leading to confusion and potential compliance issues.</a:t>
            </a:r>
            <a:endParaRPr/>
          </a:p>
        </p:txBody>
      </p:sp>
      <p:pic>
        <p:nvPicPr>
          <p:cNvPr id="722" name="Google Shape;722;p7"/>
          <p:cNvPicPr preferRelativeResize="0"/>
          <p:nvPr/>
        </p:nvPicPr>
        <p:blipFill rotWithShape="1">
          <a:blip r:embed="rId8">
            <a:alphaModFix/>
          </a:blip>
          <a:srcRect/>
          <a:stretch/>
        </p:blipFill>
        <p:spPr>
          <a:xfrm>
            <a:off x="5540147" y="5370747"/>
            <a:ext cx="754636" cy="760747"/>
          </a:xfrm>
          <a:prstGeom prst="rect">
            <a:avLst/>
          </a:prstGeom>
          <a:noFill/>
          <a:ln>
            <a:noFill/>
          </a:ln>
        </p:spPr>
      </p:pic>
      <p:sp>
        <p:nvSpPr>
          <p:cNvPr id="723" name="Google Shape;723;p7"/>
          <p:cNvSpPr txBox="1"/>
          <p:nvPr/>
        </p:nvSpPr>
        <p:spPr>
          <a:xfrm>
            <a:off x="6245087" y="5324828"/>
            <a:ext cx="565205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B9E4FE"/>
                </a:solidFill>
                <a:latin typeface="Arial"/>
                <a:ea typeface="Arial"/>
                <a:cs typeface="Arial"/>
                <a:sym typeface="Arial"/>
              </a:rPr>
              <a:t>Technical Issues:</a:t>
            </a:r>
            <a:endParaRPr/>
          </a:p>
          <a:p>
            <a:pPr marL="0" marR="0" lvl="0" indent="0" algn="l" rtl="0">
              <a:lnSpc>
                <a:spcPct val="100000"/>
              </a:lnSpc>
              <a:spcBef>
                <a:spcPts val="0"/>
              </a:spcBef>
              <a:spcAft>
                <a:spcPts val="0"/>
              </a:spcAft>
              <a:buNone/>
            </a:pPr>
            <a:r>
              <a:rPr lang="en-US" sz="1400" b="0" i="0" u="none" strike="noStrike" cap="none">
                <a:solidFill>
                  <a:srgbClr val="FFC000"/>
                </a:solidFill>
                <a:latin typeface="Arial"/>
                <a:ea typeface="Arial"/>
                <a:cs typeface="Arial"/>
                <a:sym typeface="Arial"/>
              </a:rPr>
              <a:t>Inspectors may encounter technical difficulties with equipment or software used during the inspection process, leading to delays and frustration.</a:t>
            </a:r>
            <a:endParaRPr/>
          </a:p>
        </p:txBody>
      </p:sp>
    </p:spTree>
  </p:cSld>
  <p:clrMapOvr>
    <a:masterClrMapping/>
  </p:clrMapOvr>
  <p:transition spd="med">
    <p:fade/>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1589</Words>
  <Application>Microsoft Office PowerPoint</Application>
  <PresentationFormat>Widescreen</PresentationFormat>
  <Paragraphs>221</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Oswald</vt:lpstr>
      <vt:lpstr>Trebuchet MS</vt:lpstr>
      <vt:lpstr>Arial</vt:lpstr>
      <vt:lpstr>Söhne</vt:lpstr>
      <vt:lpstr>Calibri</vt:lpstr>
      <vt:lpstr>Office Theme</vt:lpstr>
      <vt:lpstr>Office Theme</vt:lpstr>
      <vt:lpstr>INSPECTMATE Simplifying Vehicle Inspection Application</vt:lpstr>
      <vt:lpstr>Product Opportunity </vt:lpstr>
      <vt:lpstr>Product Brief</vt:lpstr>
      <vt:lpstr>PowerPoint Presentation</vt:lpstr>
      <vt:lpstr>Customer Survey Outcomes (1)</vt:lpstr>
      <vt:lpstr>Customer Survey Outcomes (2)</vt:lpstr>
      <vt:lpstr>Customer Survey Outcomes (3)</vt:lpstr>
      <vt:lpstr>Customer Survey Outcomes (4)</vt:lpstr>
      <vt:lpstr>Key Pain Points</vt:lpstr>
      <vt:lpstr>Value Proposition</vt:lpstr>
      <vt:lpstr> </vt:lpstr>
      <vt:lpstr>Story Map </vt:lpstr>
      <vt:lpstr>Business Plan </vt:lpstr>
      <vt:lpstr>INSPECTMATE – HOMEPAGE SKETCH</vt:lpstr>
      <vt:lpstr>INSPECTMATE – INSPECTION PAGE SKETCH</vt:lpstr>
      <vt:lpstr>INSPECTMATE – CHECKLIST PAGE SKETCH</vt:lpstr>
      <vt:lpstr>INSPECTMATE – DAMAGE VERIFICATION PAGE SKETCH</vt:lpstr>
      <vt:lpstr>INSPECTMATE – VEHICLE INSPECTION REPORT PAGE SKETCH</vt:lpstr>
      <vt:lpstr>INSPECTMATE - STORYBOARD</vt:lpstr>
      <vt:lpstr>Key Learnings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INSPECTMATE Simplifying Vehicle Inspection Application</dc:title>
  <dc:creator>918939621569</dc:creator>
  <cp:lastModifiedBy>Pejavara, Supriya</cp:lastModifiedBy>
  <cp:revision>1</cp:revision>
  <dcterms:created xsi:type="dcterms:W3CDTF">2024-02-20T10:20:07Z</dcterms:created>
  <dcterms:modified xsi:type="dcterms:W3CDTF">2024-02-27T14:08:10Z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7fff61e2-b3c4-47a5-8969-4cd48fdacaf8</vt:lpwstr>
  </property>
  <property fmtid="{D5CDD505-2E9C-101B-9397-08002B2CF9AE}" pid="4" name="HCLClassD6">
    <vt:lpwstr>False</vt:lpwstr>
  </property>
  <property fmtid="{D5CDD505-2E9C-101B-9397-08002B2CF9AE}" pid="5" name="HCLClassification">
    <vt:lpwstr>HCL_Cla5s_C0nf1dent1al</vt:lpwstr>
  </property>
  <property fmtid="{D5CDD505-2E9C-101B-9397-08002B2CF9AE}" pid="6" name="MSIP_Label_ff6dbec8-95a8-4638-9f5f-bd076536645c_Enabled">
    <vt:lpwstr>true</vt:lpwstr>
  </property>
  <property fmtid="{D5CDD505-2E9C-101B-9397-08002B2CF9AE}" pid="7" name="MSIP_Label_ff6dbec8-95a8-4638-9f5f-bd076536645c_SetDate">
    <vt:lpwstr>2024-02-27T14:08:02Z</vt:lpwstr>
  </property>
  <property fmtid="{D5CDD505-2E9C-101B-9397-08002B2CF9AE}" pid="8" name="MSIP_Label_ff6dbec8-95a8-4638-9f5f-bd076536645c_Method">
    <vt:lpwstr>Standard</vt:lpwstr>
  </property>
  <property fmtid="{D5CDD505-2E9C-101B-9397-08002B2CF9AE}" pid="9" name="MSIP_Label_ff6dbec8-95a8-4638-9f5f-bd076536645c_Name">
    <vt:lpwstr>Restricted - Default</vt:lpwstr>
  </property>
  <property fmtid="{D5CDD505-2E9C-101B-9397-08002B2CF9AE}" pid="10" name="MSIP_Label_ff6dbec8-95a8-4638-9f5f-bd076536645c_SiteId">
    <vt:lpwstr>5dbf1add-202a-4b8d-815b-bf0fb024e033</vt:lpwstr>
  </property>
  <property fmtid="{D5CDD505-2E9C-101B-9397-08002B2CF9AE}" pid="11" name="MSIP_Label_ff6dbec8-95a8-4638-9f5f-bd076536645c_ActionId">
    <vt:lpwstr>b9707926-9fdc-463f-8daa-18c27c0acc92</vt:lpwstr>
  </property>
  <property fmtid="{D5CDD505-2E9C-101B-9397-08002B2CF9AE}" pid="12" name="MSIP_Label_ff6dbec8-95a8-4638-9f5f-bd076536645c_ContentBits">
    <vt:lpwstr>0</vt:lpwstr>
  </property>
</Properties>
</file>